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570" r:id="rId3"/>
    <p:sldId id="623" r:id="rId4"/>
    <p:sldId id="691" r:id="rId5"/>
    <p:sldId id="621" r:id="rId6"/>
    <p:sldId id="687" r:id="rId7"/>
    <p:sldId id="688" r:id="rId8"/>
    <p:sldId id="689" r:id="rId9"/>
    <p:sldId id="690" r:id="rId10"/>
    <p:sldId id="624" r:id="rId11"/>
    <p:sldId id="622" r:id="rId12"/>
    <p:sldId id="625" r:id="rId13"/>
    <p:sldId id="626" r:id="rId14"/>
    <p:sldId id="631" r:id="rId15"/>
    <p:sldId id="627" r:id="rId16"/>
    <p:sldId id="628" r:id="rId17"/>
    <p:sldId id="629" r:id="rId18"/>
    <p:sldId id="630" r:id="rId19"/>
    <p:sldId id="632" r:id="rId20"/>
    <p:sldId id="684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643" r:id="rId30"/>
    <p:sldId id="642" r:id="rId31"/>
    <p:sldId id="641" r:id="rId32"/>
    <p:sldId id="644" r:id="rId33"/>
    <p:sldId id="686" r:id="rId34"/>
    <p:sldId id="645" r:id="rId35"/>
    <p:sldId id="646" r:id="rId36"/>
    <p:sldId id="672" r:id="rId37"/>
    <p:sldId id="647" r:id="rId38"/>
    <p:sldId id="648" r:id="rId39"/>
    <p:sldId id="649" r:id="rId40"/>
    <p:sldId id="650" r:id="rId41"/>
    <p:sldId id="652" r:id="rId42"/>
    <p:sldId id="673" r:id="rId43"/>
    <p:sldId id="653" r:id="rId44"/>
    <p:sldId id="651" r:id="rId45"/>
    <p:sldId id="654" r:id="rId46"/>
    <p:sldId id="655" r:id="rId47"/>
    <p:sldId id="656" r:id="rId48"/>
    <p:sldId id="657" r:id="rId49"/>
    <p:sldId id="658" r:id="rId50"/>
    <p:sldId id="659" r:id="rId51"/>
    <p:sldId id="660" r:id="rId52"/>
    <p:sldId id="661" r:id="rId53"/>
    <p:sldId id="662" r:id="rId54"/>
    <p:sldId id="674" r:id="rId55"/>
    <p:sldId id="663" r:id="rId56"/>
    <p:sldId id="664" r:id="rId57"/>
    <p:sldId id="665" r:id="rId58"/>
    <p:sldId id="666" r:id="rId59"/>
    <p:sldId id="667" r:id="rId60"/>
    <p:sldId id="668" r:id="rId61"/>
    <p:sldId id="669" r:id="rId62"/>
    <p:sldId id="675" r:id="rId63"/>
    <p:sldId id="670" r:id="rId64"/>
    <p:sldId id="671" r:id="rId65"/>
    <p:sldId id="692" r:id="rId66"/>
    <p:sldId id="676" r:id="rId67"/>
    <p:sldId id="677" r:id="rId68"/>
    <p:sldId id="678" r:id="rId69"/>
    <p:sldId id="679" r:id="rId70"/>
    <p:sldId id="680" r:id="rId71"/>
    <p:sldId id="681" r:id="rId72"/>
    <p:sldId id="682" r:id="rId73"/>
    <p:sldId id="685" r:id="rId74"/>
  </p:sldIdLst>
  <p:sldSz cx="12192000" cy="6858000"/>
  <p:notesSz cx="6797675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F19"/>
    <a:srgbClr val="CCCE00"/>
    <a:srgbClr val="A0E259"/>
    <a:srgbClr val="2EB61C"/>
    <a:srgbClr val="BAFF21"/>
    <a:srgbClr val="FFFF00"/>
    <a:srgbClr val="334858"/>
    <a:srgbClr val="F0875F"/>
    <a:srgbClr val="214658"/>
    <a:srgbClr val="AAC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2" autoAdjust="0"/>
    <p:restoredTop sz="80705" autoAdjust="0"/>
  </p:normalViewPr>
  <p:slideViewPr>
    <p:cSldViewPr snapToGrid="0">
      <p:cViewPr varScale="1">
        <p:scale>
          <a:sx n="72" d="100"/>
          <a:sy n="72" d="100"/>
        </p:scale>
        <p:origin x="1524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mgevingsloketvlaanderen.be/" TargetMode="Externa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nove.be/de-kriebelaar-2" TargetMode="External"/><Relationship Id="rId1" Type="http://schemas.openxmlformats.org/officeDocument/2006/relationships/hyperlink" Target="https://www.ninove.be/sport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mgevingsloketvlaanderen.be/" TargetMode="External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nove.be/de-kriebelaar-2" TargetMode="External"/><Relationship Id="rId1" Type="http://schemas.openxmlformats.org/officeDocument/2006/relationships/hyperlink" Target="https://www.ninove.be/spor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FC896-BEA8-4E5C-BCC5-8FCEFB9C4BBC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9C875E-5867-4239-921D-B969BA5FEC2C}">
      <dgm:prSet/>
      <dgm:spPr/>
      <dgm:t>
        <a:bodyPr/>
        <a:lstStyle/>
        <a:p>
          <a:pPr algn="ctr"/>
          <a:r>
            <a:rPr lang="nl-BE" dirty="0"/>
            <a:t>Kan met attest van tijdelijke bescherming</a:t>
          </a:r>
          <a:endParaRPr lang="en-US" dirty="0"/>
        </a:p>
      </dgm:t>
    </dgm:pt>
    <dgm:pt modelId="{21540217-4462-4FC6-BD4A-13B1BF65969F}" type="parTrans" cxnId="{A417FAD8-E023-4C0C-846D-87A9078E01B7}">
      <dgm:prSet/>
      <dgm:spPr/>
      <dgm:t>
        <a:bodyPr/>
        <a:lstStyle/>
        <a:p>
          <a:pPr algn="ctr"/>
          <a:endParaRPr lang="en-US"/>
        </a:p>
      </dgm:t>
    </dgm:pt>
    <dgm:pt modelId="{269653CE-9A3B-4D86-87B1-9E116B205D84}" type="sibTrans" cxnId="{A417FAD8-E023-4C0C-846D-87A9078E01B7}">
      <dgm:prSet/>
      <dgm:spPr/>
      <dgm:t>
        <a:bodyPr/>
        <a:lstStyle/>
        <a:p>
          <a:pPr algn="ctr"/>
          <a:endParaRPr lang="en-US"/>
        </a:p>
      </dgm:t>
    </dgm:pt>
    <dgm:pt modelId="{ACBE6472-EA0B-4E41-A2B3-EF687B7EFD1F}">
      <dgm:prSet/>
      <dgm:spPr/>
      <dgm:t>
        <a:bodyPr/>
        <a:lstStyle/>
        <a:p>
          <a:pPr algn="ctr"/>
          <a:r>
            <a:rPr lang="nl-BE"/>
            <a:t>Of zonder attest van tijdelijke bescherming</a:t>
          </a:r>
          <a:endParaRPr lang="en-US"/>
        </a:p>
      </dgm:t>
    </dgm:pt>
    <dgm:pt modelId="{E0AA41C8-4AF7-49FA-AAFE-E48122C8AF47}" type="parTrans" cxnId="{96FD56DF-E4B4-4E54-8163-07E545B7700D}">
      <dgm:prSet/>
      <dgm:spPr/>
      <dgm:t>
        <a:bodyPr/>
        <a:lstStyle/>
        <a:p>
          <a:pPr algn="ctr"/>
          <a:endParaRPr lang="en-US"/>
        </a:p>
      </dgm:t>
    </dgm:pt>
    <dgm:pt modelId="{85180258-8A80-4F65-BC5C-46E736CD5D9F}" type="sibTrans" cxnId="{96FD56DF-E4B4-4E54-8163-07E545B7700D}">
      <dgm:prSet/>
      <dgm:spPr/>
      <dgm:t>
        <a:bodyPr/>
        <a:lstStyle/>
        <a:p>
          <a:pPr algn="ctr"/>
          <a:endParaRPr lang="en-US"/>
        </a:p>
      </dgm:t>
    </dgm:pt>
    <dgm:pt modelId="{1AC81435-5DFD-4D5C-98AD-2FFECE1D5CF0}" type="pres">
      <dgm:prSet presAssocID="{60EFC896-BEA8-4E5C-BCC5-8FCEFB9C4BBC}" presName="diagram" presStyleCnt="0">
        <dgm:presLayoutVars>
          <dgm:dir/>
          <dgm:resizeHandles/>
        </dgm:presLayoutVars>
      </dgm:prSet>
      <dgm:spPr/>
    </dgm:pt>
    <dgm:pt modelId="{D8493A2C-38B2-4D66-89F1-369AC4080A85}" type="pres">
      <dgm:prSet presAssocID="{6B9C875E-5867-4239-921D-B969BA5FEC2C}" presName="firstNode" presStyleLbl="node1" presStyleIdx="0" presStyleCnt="2">
        <dgm:presLayoutVars>
          <dgm:bulletEnabled val="1"/>
        </dgm:presLayoutVars>
      </dgm:prSet>
      <dgm:spPr/>
    </dgm:pt>
    <dgm:pt modelId="{58CBD815-3A53-4A59-B436-71E87CDFFBDB}" type="pres">
      <dgm:prSet presAssocID="{269653CE-9A3B-4D86-87B1-9E116B205D84}" presName="sibTrans" presStyleLbl="sibTrans2D1" presStyleIdx="0" presStyleCnt="1"/>
      <dgm:spPr/>
    </dgm:pt>
    <dgm:pt modelId="{6A885394-1859-4AEF-9CFD-141C83BDA3BB}" type="pres">
      <dgm:prSet presAssocID="{ACBE6472-EA0B-4E41-A2B3-EF687B7EFD1F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5160E400-3040-4D36-9D34-F8997E720DA2}" type="presOf" srcId="{6B9C875E-5867-4239-921D-B969BA5FEC2C}" destId="{D8493A2C-38B2-4D66-89F1-369AC4080A85}" srcOrd="0" destOrd="0" presId="urn:microsoft.com/office/officeart/2005/8/layout/bProcess2"/>
    <dgm:cxn modelId="{2B590A78-DBCD-4876-8D67-ACD8399D3231}" type="presOf" srcId="{60EFC896-BEA8-4E5C-BCC5-8FCEFB9C4BBC}" destId="{1AC81435-5DFD-4D5C-98AD-2FFECE1D5CF0}" srcOrd="0" destOrd="0" presId="urn:microsoft.com/office/officeart/2005/8/layout/bProcess2"/>
    <dgm:cxn modelId="{F1375782-E853-4CAD-A85E-ACAF0D0118DD}" type="presOf" srcId="{269653CE-9A3B-4D86-87B1-9E116B205D84}" destId="{58CBD815-3A53-4A59-B436-71E87CDFFBDB}" srcOrd="0" destOrd="0" presId="urn:microsoft.com/office/officeart/2005/8/layout/bProcess2"/>
    <dgm:cxn modelId="{3E36B290-8360-47C8-81E1-35FFA343E3DB}" type="presOf" srcId="{ACBE6472-EA0B-4E41-A2B3-EF687B7EFD1F}" destId="{6A885394-1859-4AEF-9CFD-141C83BDA3BB}" srcOrd="0" destOrd="0" presId="urn:microsoft.com/office/officeart/2005/8/layout/bProcess2"/>
    <dgm:cxn modelId="{A417FAD8-E023-4C0C-846D-87A9078E01B7}" srcId="{60EFC896-BEA8-4E5C-BCC5-8FCEFB9C4BBC}" destId="{6B9C875E-5867-4239-921D-B969BA5FEC2C}" srcOrd="0" destOrd="0" parTransId="{21540217-4462-4FC6-BD4A-13B1BF65969F}" sibTransId="{269653CE-9A3B-4D86-87B1-9E116B205D84}"/>
    <dgm:cxn modelId="{96FD56DF-E4B4-4E54-8163-07E545B7700D}" srcId="{60EFC896-BEA8-4E5C-BCC5-8FCEFB9C4BBC}" destId="{ACBE6472-EA0B-4E41-A2B3-EF687B7EFD1F}" srcOrd="1" destOrd="0" parTransId="{E0AA41C8-4AF7-49FA-AAFE-E48122C8AF47}" sibTransId="{85180258-8A80-4F65-BC5C-46E736CD5D9F}"/>
    <dgm:cxn modelId="{9806986F-A1B8-4399-AF89-1600FC010D82}" type="presParOf" srcId="{1AC81435-5DFD-4D5C-98AD-2FFECE1D5CF0}" destId="{D8493A2C-38B2-4D66-89F1-369AC4080A85}" srcOrd="0" destOrd="0" presId="urn:microsoft.com/office/officeart/2005/8/layout/bProcess2"/>
    <dgm:cxn modelId="{8950ACD1-2CF2-4F80-A71A-70C298E9A120}" type="presParOf" srcId="{1AC81435-5DFD-4D5C-98AD-2FFECE1D5CF0}" destId="{58CBD815-3A53-4A59-B436-71E87CDFFBDB}" srcOrd="1" destOrd="0" presId="urn:microsoft.com/office/officeart/2005/8/layout/bProcess2"/>
    <dgm:cxn modelId="{EF594C7D-E718-4BB3-9043-7032CF84A861}" type="presParOf" srcId="{1AC81435-5DFD-4D5C-98AD-2FFECE1D5CF0}" destId="{6A885394-1859-4AEF-9CFD-141C83BDA3BB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8B04E8-48D8-4AAE-91EA-4ACB3C0AF613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2C575B-59F2-49A3-9E7C-3BBED71C199D}">
      <dgm:prSet/>
      <dgm:spPr>
        <a:solidFill>
          <a:schemeClr val="accent1"/>
        </a:solidFill>
      </dgm:spPr>
      <dgm:t>
        <a:bodyPr/>
        <a:lstStyle/>
        <a:p>
          <a:r>
            <a:rPr lang="nl-NL" dirty="0"/>
            <a:t>Als je een melding aanvraagt, word je </a:t>
          </a:r>
          <a:r>
            <a:rPr lang="nl-NL" b="1" dirty="0"/>
            <a:t>financieel en fiscaal </a:t>
          </a:r>
          <a:r>
            <a:rPr lang="nl-NL" dirty="0"/>
            <a:t>beschouwd als </a:t>
          </a:r>
          <a:r>
            <a:rPr lang="nl-NL" b="1" dirty="0"/>
            <a:t>aparte</a:t>
          </a:r>
          <a:r>
            <a:rPr lang="nl-NL" dirty="0"/>
            <a:t> gezinnen met hetzelfde huisnummer</a:t>
          </a:r>
          <a:endParaRPr lang="en-US" dirty="0"/>
        </a:p>
      </dgm:t>
    </dgm:pt>
    <dgm:pt modelId="{3F4C0DDA-AC84-45F1-BA06-4F8368E1DD49}" type="parTrans" cxnId="{79BBBA9B-CA64-480D-8D13-E6CE31BBE0DC}">
      <dgm:prSet/>
      <dgm:spPr/>
      <dgm:t>
        <a:bodyPr/>
        <a:lstStyle/>
        <a:p>
          <a:endParaRPr lang="en-US"/>
        </a:p>
      </dgm:t>
    </dgm:pt>
    <dgm:pt modelId="{356F0CBB-459F-4FFA-B002-90BEC491B468}" type="sibTrans" cxnId="{79BBBA9B-CA64-480D-8D13-E6CE31BBE0DC}">
      <dgm:prSet/>
      <dgm:spPr/>
      <dgm:t>
        <a:bodyPr/>
        <a:lstStyle/>
        <a:p>
          <a:endParaRPr lang="en-US"/>
        </a:p>
      </dgm:t>
    </dgm:pt>
    <dgm:pt modelId="{2C05C042-4256-426A-B093-7CBDF739F610}">
      <dgm:prSet/>
      <dgm:spPr/>
      <dgm:t>
        <a:bodyPr/>
        <a:lstStyle/>
        <a:p>
          <a:r>
            <a:rPr lang="nl-NL"/>
            <a:t>Hierdoor is </a:t>
          </a:r>
          <a:r>
            <a:rPr lang="nl-NL" b="1"/>
            <a:t>geen nadelig effect </a:t>
          </a:r>
          <a:r>
            <a:rPr lang="nl-NL"/>
            <a:t>op sociale uitkeringen of sociale voordelen én word je </a:t>
          </a:r>
          <a:r>
            <a:rPr lang="nl-NL" b="1"/>
            <a:t>apart belast</a:t>
          </a:r>
          <a:r>
            <a:rPr lang="nl-NL"/>
            <a:t>.</a:t>
          </a:r>
          <a:endParaRPr lang="en-US"/>
        </a:p>
      </dgm:t>
    </dgm:pt>
    <dgm:pt modelId="{59127448-F64D-48FC-9725-670C7BF96E4C}" type="parTrans" cxnId="{B2CC636E-0DC4-45F6-B845-D13F408DD206}">
      <dgm:prSet/>
      <dgm:spPr/>
      <dgm:t>
        <a:bodyPr/>
        <a:lstStyle/>
        <a:p>
          <a:endParaRPr lang="en-US"/>
        </a:p>
      </dgm:t>
    </dgm:pt>
    <dgm:pt modelId="{581C8A0B-D495-4FFD-AF08-199358D5B779}" type="sibTrans" cxnId="{B2CC636E-0DC4-45F6-B845-D13F408DD206}">
      <dgm:prSet/>
      <dgm:spPr/>
      <dgm:t>
        <a:bodyPr/>
        <a:lstStyle/>
        <a:p>
          <a:endParaRPr lang="en-US"/>
        </a:p>
      </dgm:t>
    </dgm:pt>
    <dgm:pt modelId="{5324D89A-1EC1-46DD-A5AE-8B1124B91E55}" type="pres">
      <dgm:prSet presAssocID="{008B04E8-48D8-4AAE-91EA-4ACB3C0AF613}" presName="Name0" presStyleCnt="0">
        <dgm:presLayoutVars>
          <dgm:dir/>
          <dgm:animLvl val="lvl"/>
          <dgm:resizeHandles val="exact"/>
        </dgm:presLayoutVars>
      </dgm:prSet>
      <dgm:spPr/>
    </dgm:pt>
    <dgm:pt modelId="{2B5415B4-E2B5-4330-93B7-C3564504D4E7}" type="pres">
      <dgm:prSet presAssocID="{2C05C042-4256-426A-B093-7CBDF739F610}" presName="boxAndChildren" presStyleCnt="0"/>
      <dgm:spPr/>
    </dgm:pt>
    <dgm:pt modelId="{143D95BE-697B-4B12-B4B5-B95BF652B170}" type="pres">
      <dgm:prSet presAssocID="{2C05C042-4256-426A-B093-7CBDF739F610}" presName="parentTextBox" presStyleLbl="node1" presStyleIdx="0" presStyleCnt="2"/>
      <dgm:spPr/>
    </dgm:pt>
    <dgm:pt modelId="{BAAEC7A1-2B01-4985-BA28-2FA33A08ED2A}" type="pres">
      <dgm:prSet presAssocID="{356F0CBB-459F-4FFA-B002-90BEC491B468}" presName="sp" presStyleCnt="0"/>
      <dgm:spPr/>
    </dgm:pt>
    <dgm:pt modelId="{48BBCB44-9438-498A-B0B1-D1C842912FB7}" type="pres">
      <dgm:prSet presAssocID="{3D2C575B-59F2-49A3-9E7C-3BBED71C199D}" presName="arrowAndChildren" presStyleCnt="0"/>
      <dgm:spPr/>
    </dgm:pt>
    <dgm:pt modelId="{E1F2B7FD-6F5C-4C5D-9CD7-4E03EDAA5B2E}" type="pres">
      <dgm:prSet presAssocID="{3D2C575B-59F2-49A3-9E7C-3BBED71C199D}" presName="parentTextArrow" presStyleLbl="node1" presStyleIdx="1" presStyleCnt="2"/>
      <dgm:spPr/>
    </dgm:pt>
  </dgm:ptLst>
  <dgm:cxnLst>
    <dgm:cxn modelId="{F4F33612-FC54-48D7-B926-610AB64A30BA}" type="presOf" srcId="{008B04E8-48D8-4AAE-91EA-4ACB3C0AF613}" destId="{5324D89A-1EC1-46DD-A5AE-8B1124B91E55}" srcOrd="0" destOrd="0" presId="urn:microsoft.com/office/officeart/2005/8/layout/process4"/>
    <dgm:cxn modelId="{B2CC636E-0DC4-45F6-B845-D13F408DD206}" srcId="{008B04E8-48D8-4AAE-91EA-4ACB3C0AF613}" destId="{2C05C042-4256-426A-B093-7CBDF739F610}" srcOrd="1" destOrd="0" parTransId="{59127448-F64D-48FC-9725-670C7BF96E4C}" sibTransId="{581C8A0B-D495-4FFD-AF08-199358D5B779}"/>
    <dgm:cxn modelId="{71E7127D-C6AE-4A0F-9771-A3BB46F084A4}" type="presOf" srcId="{2C05C042-4256-426A-B093-7CBDF739F610}" destId="{143D95BE-697B-4B12-B4B5-B95BF652B170}" srcOrd="0" destOrd="0" presId="urn:microsoft.com/office/officeart/2005/8/layout/process4"/>
    <dgm:cxn modelId="{79BBBA9B-CA64-480D-8D13-E6CE31BBE0DC}" srcId="{008B04E8-48D8-4AAE-91EA-4ACB3C0AF613}" destId="{3D2C575B-59F2-49A3-9E7C-3BBED71C199D}" srcOrd="0" destOrd="0" parTransId="{3F4C0DDA-AC84-45F1-BA06-4F8368E1DD49}" sibTransId="{356F0CBB-459F-4FFA-B002-90BEC491B468}"/>
    <dgm:cxn modelId="{AD35DAD0-FE8C-4714-B5DE-4C87BFC15CC4}" type="presOf" srcId="{3D2C575B-59F2-49A3-9E7C-3BBED71C199D}" destId="{E1F2B7FD-6F5C-4C5D-9CD7-4E03EDAA5B2E}" srcOrd="0" destOrd="0" presId="urn:microsoft.com/office/officeart/2005/8/layout/process4"/>
    <dgm:cxn modelId="{2EB35EC0-E48A-40AF-AA92-1407E3F12F1E}" type="presParOf" srcId="{5324D89A-1EC1-46DD-A5AE-8B1124B91E55}" destId="{2B5415B4-E2B5-4330-93B7-C3564504D4E7}" srcOrd="0" destOrd="0" presId="urn:microsoft.com/office/officeart/2005/8/layout/process4"/>
    <dgm:cxn modelId="{3CC43CE5-87B9-4B40-859F-58E4C547EBBE}" type="presParOf" srcId="{2B5415B4-E2B5-4330-93B7-C3564504D4E7}" destId="{143D95BE-697B-4B12-B4B5-B95BF652B170}" srcOrd="0" destOrd="0" presId="urn:microsoft.com/office/officeart/2005/8/layout/process4"/>
    <dgm:cxn modelId="{7EF9F1EA-9977-4A23-AB87-682B82305FEB}" type="presParOf" srcId="{5324D89A-1EC1-46DD-A5AE-8B1124B91E55}" destId="{BAAEC7A1-2B01-4985-BA28-2FA33A08ED2A}" srcOrd="1" destOrd="0" presId="urn:microsoft.com/office/officeart/2005/8/layout/process4"/>
    <dgm:cxn modelId="{DABA4648-A181-4D53-89B5-E0509A2A4FE4}" type="presParOf" srcId="{5324D89A-1EC1-46DD-A5AE-8B1124B91E55}" destId="{48BBCB44-9438-498A-B0B1-D1C842912FB7}" srcOrd="2" destOrd="0" presId="urn:microsoft.com/office/officeart/2005/8/layout/process4"/>
    <dgm:cxn modelId="{3EA35092-0E2D-402E-9048-99E3564095B4}" type="presParOf" srcId="{48BBCB44-9438-498A-B0B1-D1C842912FB7}" destId="{E1F2B7FD-6F5C-4C5D-9CD7-4E03EDAA5B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0335F9-C33E-4125-9563-AB6F8459BAB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920C306-D4F1-4CD5-9ABD-A45B869FBF67}">
      <dgm:prSet/>
      <dgm:spPr/>
      <dgm:t>
        <a:bodyPr/>
        <a:lstStyle/>
        <a:p>
          <a:r>
            <a:rPr lang="nl-BE">
              <a:hlinkClick xmlns:r="http://schemas.openxmlformats.org/officeDocument/2006/relationships" r:id="rId1"/>
            </a:rPr>
            <a:t>www.omgevingsloketvlaanderen.be</a:t>
          </a:r>
          <a:r>
            <a:rPr lang="nl-NL"/>
            <a:t> </a:t>
          </a:r>
          <a:endParaRPr lang="en-US"/>
        </a:p>
      </dgm:t>
    </dgm:pt>
    <dgm:pt modelId="{EBF187D8-6967-473F-B6C3-15EF7E89C74C}" type="parTrans" cxnId="{7535A8CA-485F-4ED6-999F-1252B58676D9}">
      <dgm:prSet/>
      <dgm:spPr/>
      <dgm:t>
        <a:bodyPr/>
        <a:lstStyle/>
        <a:p>
          <a:endParaRPr lang="en-US"/>
        </a:p>
      </dgm:t>
    </dgm:pt>
    <dgm:pt modelId="{1C2A70A0-9764-4BDF-9D32-F972DC8861D0}" type="sibTrans" cxnId="{7535A8CA-485F-4ED6-999F-1252B58676D9}">
      <dgm:prSet/>
      <dgm:spPr/>
      <dgm:t>
        <a:bodyPr/>
        <a:lstStyle/>
        <a:p>
          <a:endParaRPr lang="en-US"/>
        </a:p>
      </dgm:t>
    </dgm:pt>
    <dgm:pt modelId="{75BE1411-6EC6-42FB-A899-5C5A4CD0793A}">
      <dgm:prSet/>
      <dgm:spPr/>
      <dgm:t>
        <a:bodyPr/>
        <a:lstStyle/>
        <a:p>
          <a:r>
            <a:rPr lang="nl-NL"/>
            <a:t>Kijk bij melding doen</a:t>
          </a:r>
          <a:endParaRPr lang="en-US"/>
        </a:p>
      </dgm:t>
    </dgm:pt>
    <dgm:pt modelId="{3D3E8E6C-A9A9-411B-815C-FA2FA71925B2}" type="parTrans" cxnId="{56DF9CD0-2244-48CB-8450-7AB06155ABE6}">
      <dgm:prSet/>
      <dgm:spPr/>
      <dgm:t>
        <a:bodyPr/>
        <a:lstStyle/>
        <a:p>
          <a:endParaRPr lang="en-US"/>
        </a:p>
      </dgm:t>
    </dgm:pt>
    <dgm:pt modelId="{7610A6EB-9103-4A9D-AAA2-087470D46CE0}" type="sibTrans" cxnId="{56DF9CD0-2244-48CB-8450-7AB06155ABE6}">
      <dgm:prSet/>
      <dgm:spPr/>
      <dgm:t>
        <a:bodyPr/>
        <a:lstStyle/>
        <a:p>
          <a:endParaRPr lang="en-US"/>
        </a:p>
      </dgm:t>
    </dgm:pt>
    <dgm:pt modelId="{EB10D25A-CCEF-453F-B416-7E09B72AB4D9}">
      <dgm:prSet/>
      <dgm:spPr/>
      <dgm:t>
        <a:bodyPr/>
        <a:lstStyle/>
        <a:p>
          <a:r>
            <a:rPr lang="nl-NL"/>
            <a:t>Hou je identiteitskaart en kaartlezer bij de hand</a:t>
          </a:r>
          <a:endParaRPr lang="en-US"/>
        </a:p>
      </dgm:t>
    </dgm:pt>
    <dgm:pt modelId="{65AC8237-B60A-4DDC-98BE-98A3841F0BBF}" type="parTrans" cxnId="{52E7A28F-2861-4DE6-8B21-A098AAE79169}">
      <dgm:prSet/>
      <dgm:spPr/>
      <dgm:t>
        <a:bodyPr/>
        <a:lstStyle/>
        <a:p>
          <a:endParaRPr lang="en-US"/>
        </a:p>
      </dgm:t>
    </dgm:pt>
    <dgm:pt modelId="{CFF0C971-FA21-411C-8543-695010FFAE07}" type="sibTrans" cxnId="{52E7A28F-2861-4DE6-8B21-A098AAE79169}">
      <dgm:prSet/>
      <dgm:spPr/>
      <dgm:t>
        <a:bodyPr/>
        <a:lstStyle/>
        <a:p>
          <a:endParaRPr lang="en-US"/>
        </a:p>
      </dgm:t>
    </dgm:pt>
    <dgm:pt modelId="{BCA20034-84A2-4706-B0D7-4B9AA30CF0CC}">
      <dgm:prSet/>
      <dgm:spPr/>
      <dgm:t>
        <a:bodyPr/>
        <a:lstStyle/>
        <a:p>
          <a:r>
            <a:rPr lang="nl-NL"/>
            <a:t>Hou je plannen en foto’s bij de hand</a:t>
          </a:r>
          <a:endParaRPr lang="en-US"/>
        </a:p>
      </dgm:t>
    </dgm:pt>
    <dgm:pt modelId="{F539520C-8D79-43C6-9552-8A662317A2C7}" type="parTrans" cxnId="{60741C91-6A94-4339-9198-DD1A161A9034}">
      <dgm:prSet/>
      <dgm:spPr/>
      <dgm:t>
        <a:bodyPr/>
        <a:lstStyle/>
        <a:p>
          <a:endParaRPr lang="en-US"/>
        </a:p>
      </dgm:t>
    </dgm:pt>
    <dgm:pt modelId="{44734C79-9DA7-4689-9B6D-B71B65C878A6}" type="sibTrans" cxnId="{60741C91-6A94-4339-9198-DD1A161A9034}">
      <dgm:prSet/>
      <dgm:spPr/>
      <dgm:t>
        <a:bodyPr/>
        <a:lstStyle/>
        <a:p>
          <a:endParaRPr lang="en-US"/>
        </a:p>
      </dgm:t>
    </dgm:pt>
    <dgm:pt modelId="{01E8B5E3-9D23-4414-A0A8-EF18A08CC06F}">
      <dgm:prSet/>
      <dgm:spPr/>
      <dgm:t>
        <a:bodyPr/>
        <a:lstStyle/>
        <a:p>
          <a:r>
            <a:rPr lang="nl-NL"/>
            <a:t>Volg de checklist</a:t>
          </a:r>
          <a:endParaRPr lang="en-US"/>
        </a:p>
      </dgm:t>
    </dgm:pt>
    <dgm:pt modelId="{F410825F-32F9-4475-B371-402F5A8910A7}" type="parTrans" cxnId="{6CCDC7AE-D538-44E3-9387-7A46A7D878E2}">
      <dgm:prSet/>
      <dgm:spPr/>
      <dgm:t>
        <a:bodyPr/>
        <a:lstStyle/>
        <a:p>
          <a:endParaRPr lang="en-US"/>
        </a:p>
      </dgm:t>
    </dgm:pt>
    <dgm:pt modelId="{DBE60623-DA62-4A8F-A1C6-30EDDB151154}" type="sibTrans" cxnId="{6CCDC7AE-D538-44E3-9387-7A46A7D878E2}">
      <dgm:prSet/>
      <dgm:spPr/>
      <dgm:t>
        <a:bodyPr/>
        <a:lstStyle/>
        <a:p>
          <a:endParaRPr lang="en-US"/>
        </a:p>
      </dgm:t>
    </dgm:pt>
    <dgm:pt modelId="{7298DEA0-784D-4E4F-A9C5-BEE6D11B72EB}" type="pres">
      <dgm:prSet presAssocID="{B50335F9-C33E-4125-9563-AB6F8459BAB9}" presName="linear" presStyleCnt="0">
        <dgm:presLayoutVars>
          <dgm:animLvl val="lvl"/>
          <dgm:resizeHandles val="exact"/>
        </dgm:presLayoutVars>
      </dgm:prSet>
      <dgm:spPr/>
    </dgm:pt>
    <dgm:pt modelId="{AD24AC5A-532B-4EFB-822C-F9AE1FCC2034}" type="pres">
      <dgm:prSet presAssocID="{6920C306-D4F1-4CD5-9ABD-A45B869FBF6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306F13-4BE3-441A-9EC1-7AE7A0513A21}" type="pres">
      <dgm:prSet presAssocID="{1C2A70A0-9764-4BDF-9D32-F972DC8861D0}" presName="spacer" presStyleCnt="0"/>
      <dgm:spPr/>
    </dgm:pt>
    <dgm:pt modelId="{58DBCE5B-43AC-49AE-958D-B81DF8874B97}" type="pres">
      <dgm:prSet presAssocID="{75BE1411-6EC6-42FB-A899-5C5A4CD0793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056E7E-C6CC-43DF-AC44-AF37316D746D}" type="pres">
      <dgm:prSet presAssocID="{7610A6EB-9103-4A9D-AAA2-087470D46CE0}" presName="spacer" presStyleCnt="0"/>
      <dgm:spPr/>
    </dgm:pt>
    <dgm:pt modelId="{D29B1CAD-3C33-4B69-8D2C-AF71E4557A23}" type="pres">
      <dgm:prSet presAssocID="{EB10D25A-CCEF-453F-B416-7E09B72AB4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E732D7-09D9-481F-9DC9-8A0322C95297}" type="pres">
      <dgm:prSet presAssocID="{CFF0C971-FA21-411C-8543-695010FFAE07}" presName="spacer" presStyleCnt="0"/>
      <dgm:spPr/>
    </dgm:pt>
    <dgm:pt modelId="{B1139F84-97AD-48B2-9021-A32B3B278750}" type="pres">
      <dgm:prSet presAssocID="{BCA20034-84A2-4706-B0D7-4B9AA30CF0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805EE47-9027-4C99-B501-5E5FA4FE4AD1}" type="pres">
      <dgm:prSet presAssocID="{44734C79-9DA7-4689-9B6D-B71B65C878A6}" presName="spacer" presStyleCnt="0"/>
      <dgm:spPr/>
    </dgm:pt>
    <dgm:pt modelId="{D4B6D481-B1C0-4144-A7D9-5B951440B53E}" type="pres">
      <dgm:prSet presAssocID="{01E8B5E3-9D23-4414-A0A8-EF18A08CC06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E995D1F-1CE5-4D42-849D-3BF8E79E12F4}" type="presOf" srcId="{6920C306-D4F1-4CD5-9ABD-A45B869FBF67}" destId="{AD24AC5A-532B-4EFB-822C-F9AE1FCC2034}" srcOrd="0" destOrd="0" presId="urn:microsoft.com/office/officeart/2005/8/layout/vList2"/>
    <dgm:cxn modelId="{59C0E96D-5F6D-4768-B9BC-30B8E28DAFCA}" type="presOf" srcId="{B50335F9-C33E-4125-9563-AB6F8459BAB9}" destId="{7298DEA0-784D-4E4F-A9C5-BEE6D11B72EB}" srcOrd="0" destOrd="0" presId="urn:microsoft.com/office/officeart/2005/8/layout/vList2"/>
    <dgm:cxn modelId="{45D7CC56-C7C8-4127-A602-4718ADFEE1E9}" type="presOf" srcId="{EB10D25A-CCEF-453F-B416-7E09B72AB4D9}" destId="{D29B1CAD-3C33-4B69-8D2C-AF71E4557A23}" srcOrd="0" destOrd="0" presId="urn:microsoft.com/office/officeart/2005/8/layout/vList2"/>
    <dgm:cxn modelId="{52E7A28F-2861-4DE6-8B21-A098AAE79169}" srcId="{B50335F9-C33E-4125-9563-AB6F8459BAB9}" destId="{EB10D25A-CCEF-453F-B416-7E09B72AB4D9}" srcOrd="2" destOrd="0" parTransId="{65AC8237-B60A-4DDC-98BE-98A3841F0BBF}" sibTransId="{CFF0C971-FA21-411C-8543-695010FFAE07}"/>
    <dgm:cxn modelId="{60741C91-6A94-4339-9198-DD1A161A9034}" srcId="{B50335F9-C33E-4125-9563-AB6F8459BAB9}" destId="{BCA20034-84A2-4706-B0D7-4B9AA30CF0CC}" srcOrd="3" destOrd="0" parTransId="{F539520C-8D79-43C6-9552-8A662317A2C7}" sibTransId="{44734C79-9DA7-4689-9B6D-B71B65C878A6}"/>
    <dgm:cxn modelId="{E069DD98-9888-47B7-95EA-715C41AEC31D}" type="presOf" srcId="{75BE1411-6EC6-42FB-A899-5C5A4CD0793A}" destId="{58DBCE5B-43AC-49AE-958D-B81DF8874B97}" srcOrd="0" destOrd="0" presId="urn:microsoft.com/office/officeart/2005/8/layout/vList2"/>
    <dgm:cxn modelId="{6CCDC7AE-D538-44E3-9387-7A46A7D878E2}" srcId="{B50335F9-C33E-4125-9563-AB6F8459BAB9}" destId="{01E8B5E3-9D23-4414-A0A8-EF18A08CC06F}" srcOrd="4" destOrd="0" parTransId="{F410825F-32F9-4475-B371-402F5A8910A7}" sibTransId="{DBE60623-DA62-4A8F-A1C6-30EDDB151154}"/>
    <dgm:cxn modelId="{7535A8CA-485F-4ED6-999F-1252B58676D9}" srcId="{B50335F9-C33E-4125-9563-AB6F8459BAB9}" destId="{6920C306-D4F1-4CD5-9ABD-A45B869FBF67}" srcOrd="0" destOrd="0" parTransId="{EBF187D8-6967-473F-B6C3-15EF7E89C74C}" sibTransId="{1C2A70A0-9764-4BDF-9D32-F972DC8861D0}"/>
    <dgm:cxn modelId="{56DF9CD0-2244-48CB-8450-7AB06155ABE6}" srcId="{B50335F9-C33E-4125-9563-AB6F8459BAB9}" destId="{75BE1411-6EC6-42FB-A899-5C5A4CD0793A}" srcOrd="1" destOrd="0" parTransId="{3D3E8E6C-A9A9-411B-815C-FA2FA71925B2}" sibTransId="{7610A6EB-9103-4A9D-AAA2-087470D46CE0}"/>
    <dgm:cxn modelId="{1A73F1EC-8500-428A-9EA6-B491164C2834}" type="presOf" srcId="{BCA20034-84A2-4706-B0D7-4B9AA30CF0CC}" destId="{B1139F84-97AD-48B2-9021-A32B3B278750}" srcOrd="0" destOrd="0" presId="urn:microsoft.com/office/officeart/2005/8/layout/vList2"/>
    <dgm:cxn modelId="{422C18F3-372B-4B12-8D1C-0EAD42303D50}" type="presOf" srcId="{01E8B5E3-9D23-4414-A0A8-EF18A08CC06F}" destId="{D4B6D481-B1C0-4144-A7D9-5B951440B53E}" srcOrd="0" destOrd="0" presId="urn:microsoft.com/office/officeart/2005/8/layout/vList2"/>
    <dgm:cxn modelId="{FD1ADF24-5E9E-4AD4-A2C7-753BBB2F5A71}" type="presParOf" srcId="{7298DEA0-784D-4E4F-A9C5-BEE6D11B72EB}" destId="{AD24AC5A-532B-4EFB-822C-F9AE1FCC2034}" srcOrd="0" destOrd="0" presId="urn:microsoft.com/office/officeart/2005/8/layout/vList2"/>
    <dgm:cxn modelId="{890F14FA-BA0E-4F9C-AB21-8A592AF42FC8}" type="presParOf" srcId="{7298DEA0-784D-4E4F-A9C5-BEE6D11B72EB}" destId="{56306F13-4BE3-441A-9EC1-7AE7A0513A21}" srcOrd="1" destOrd="0" presId="urn:microsoft.com/office/officeart/2005/8/layout/vList2"/>
    <dgm:cxn modelId="{C964CC53-C2F3-44A1-B9AB-F49925E95C82}" type="presParOf" srcId="{7298DEA0-784D-4E4F-A9C5-BEE6D11B72EB}" destId="{58DBCE5B-43AC-49AE-958D-B81DF8874B97}" srcOrd="2" destOrd="0" presId="urn:microsoft.com/office/officeart/2005/8/layout/vList2"/>
    <dgm:cxn modelId="{25B189EA-74EC-499D-86D7-774D1A654846}" type="presParOf" srcId="{7298DEA0-784D-4E4F-A9C5-BEE6D11B72EB}" destId="{01056E7E-C6CC-43DF-AC44-AF37316D746D}" srcOrd="3" destOrd="0" presId="urn:microsoft.com/office/officeart/2005/8/layout/vList2"/>
    <dgm:cxn modelId="{8055632E-7F65-421E-94CF-B150B682A87C}" type="presParOf" srcId="{7298DEA0-784D-4E4F-A9C5-BEE6D11B72EB}" destId="{D29B1CAD-3C33-4B69-8D2C-AF71E4557A23}" srcOrd="4" destOrd="0" presId="urn:microsoft.com/office/officeart/2005/8/layout/vList2"/>
    <dgm:cxn modelId="{2B7B29FF-BC6A-4E7C-BDF6-E81D1683A849}" type="presParOf" srcId="{7298DEA0-784D-4E4F-A9C5-BEE6D11B72EB}" destId="{82E732D7-09D9-481F-9DC9-8A0322C95297}" srcOrd="5" destOrd="0" presId="urn:microsoft.com/office/officeart/2005/8/layout/vList2"/>
    <dgm:cxn modelId="{E95C9B90-F2FD-4942-B0C2-7E7CFB10ACF3}" type="presParOf" srcId="{7298DEA0-784D-4E4F-A9C5-BEE6D11B72EB}" destId="{B1139F84-97AD-48B2-9021-A32B3B278750}" srcOrd="6" destOrd="0" presId="urn:microsoft.com/office/officeart/2005/8/layout/vList2"/>
    <dgm:cxn modelId="{1B520FE0-89E4-4F8B-AF91-AB889F07CEA1}" type="presParOf" srcId="{7298DEA0-784D-4E4F-A9C5-BEE6D11B72EB}" destId="{D805EE47-9027-4C99-B501-5E5FA4FE4AD1}" srcOrd="7" destOrd="0" presId="urn:microsoft.com/office/officeart/2005/8/layout/vList2"/>
    <dgm:cxn modelId="{F5456877-72CD-4CDD-B9AB-FCF18BEC2A75}" type="presParOf" srcId="{7298DEA0-784D-4E4F-A9C5-BEE6D11B72EB}" destId="{D4B6D481-B1C0-4144-A7D9-5B951440B53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3E4284-E7B1-43D4-A1C4-B18141A5F9C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7A097D8-7C61-4939-B051-52ABBB5C024C}">
      <dgm:prSet/>
      <dgm:spPr/>
      <dgm:t>
        <a:bodyPr/>
        <a:lstStyle/>
        <a:p>
          <a:pPr>
            <a:defRPr cap="all"/>
          </a:pPr>
          <a:r>
            <a:rPr lang="nl-NL" dirty="0"/>
            <a:t>Heb je de nodige plannen en foto’s, maar je weet niet hoe eraan te beginnen? </a:t>
          </a:r>
          <a:endParaRPr lang="en-US" dirty="0"/>
        </a:p>
      </dgm:t>
    </dgm:pt>
    <dgm:pt modelId="{FA911138-D9AC-4740-BD25-814F46C3DF50}" type="parTrans" cxnId="{F060C276-633F-4EC2-B363-0BDE452E52B2}">
      <dgm:prSet/>
      <dgm:spPr/>
      <dgm:t>
        <a:bodyPr/>
        <a:lstStyle/>
        <a:p>
          <a:endParaRPr lang="en-US"/>
        </a:p>
      </dgm:t>
    </dgm:pt>
    <dgm:pt modelId="{851D066E-E880-44AE-B953-93957F444143}" type="sibTrans" cxnId="{F060C276-633F-4EC2-B363-0BDE452E52B2}">
      <dgm:prSet/>
      <dgm:spPr/>
      <dgm:t>
        <a:bodyPr/>
        <a:lstStyle/>
        <a:p>
          <a:endParaRPr lang="en-US"/>
        </a:p>
      </dgm:t>
    </dgm:pt>
    <dgm:pt modelId="{5C966BE7-FD1A-4C66-8CB6-E5C192452D34}">
      <dgm:prSet/>
      <dgm:spPr/>
      <dgm:t>
        <a:bodyPr/>
        <a:lstStyle/>
        <a:p>
          <a:pPr>
            <a:defRPr cap="all"/>
          </a:pPr>
          <a:r>
            <a:rPr lang="nl-NL"/>
            <a:t>Contacteer de dienst Ruimtelijke Ordening, we ondersteunen je graag!</a:t>
          </a:r>
          <a:endParaRPr lang="en-US"/>
        </a:p>
      </dgm:t>
    </dgm:pt>
    <dgm:pt modelId="{5A22AF88-9A4D-46CE-AB17-66F8514955C0}" type="parTrans" cxnId="{D5274C77-FEF0-4A12-B0EE-C53625462914}">
      <dgm:prSet/>
      <dgm:spPr/>
      <dgm:t>
        <a:bodyPr/>
        <a:lstStyle/>
        <a:p>
          <a:endParaRPr lang="en-US"/>
        </a:p>
      </dgm:t>
    </dgm:pt>
    <dgm:pt modelId="{DDC7E016-E0BE-4B9F-9980-715DFFD06B9A}" type="sibTrans" cxnId="{D5274C77-FEF0-4A12-B0EE-C53625462914}">
      <dgm:prSet/>
      <dgm:spPr/>
      <dgm:t>
        <a:bodyPr/>
        <a:lstStyle/>
        <a:p>
          <a:endParaRPr lang="en-US"/>
        </a:p>
      </dgm:t>
    </dgm:pt>
    <dgm:pt modelId="{BEF8E4A8-F6C5-4173-A351-CA954B739918}">
      <dgm:prSet/>
      <dgm:spPr/>
      <dgm:t>
        <a:bodyPr/>
        <a:lstStyle/>
        <a:p>
          <a:pPr>
            <a:defRPr cap="all"/>
          </a:pPr>
          <a:r>
            <a:rPr lang="nl-NL"/>
            <a:t>Ruimtelijke.ordening@ninove.be</a:t>
          </a:r>
          <a:endParaRPr lang="en-US"/>
        </a:p>
      </dgm:t>
    </dgm:pt>
    <dgm:pt modelId="{EDD1296A-C633-456E-823C-BCD88FE13EBE}" type="parTrans" cxnId="{57E1F38E-72D1-42E7-807C-48FAE0FDC0CE}">
      <dgm:prSet/>
      <dgm:spPr/>
      <dgm:t>
        <a:bodyPr/>
        <a:lstStyle/>
        <a:p>
          <a:endParaRPr lang="en-US"/>
        </a:p>
      </dgm:t>
    </dgm:pt>
    <dgm:pt modelId="{95022082-399C-4E44-8CC6-6971D12902CB}" type="sibTrans" cxnId="{57E1F38E-72D1-42E7-807C-48FAE0FDC0CE}">
      <dgm:prSet/>
      <dgm:spPr/>
      <dgm:t>
        <a:bodyPr/>
        <a:lstStyle/>
        <a:p>
          <a:endParaRPr lang="en-US"/>
        </a:p>
      </dgm:t>
    </dgm:pt>
    <dgm:pt modelId="{06931DAF-32BA-4572-9880-8BCEDC757E80}">
      <dgm:prSet/>
      <dgm:spPr/>
      <dgm:t>
        <a:bodyPr/>
        <a:lstStyle/>
        <a:p>
          <a:pPr>
            <a:defRPr cap="all"/>
          </a:pPr>
          <a:r>
            <a:rPr lang="nl-NL" dirty="0"/>
            <a:t>054/50 50 50</a:t>
          </a:r>
          <a:endParaRPr lang="en-US" dirty="0"/>
        </a:p>
      </dgm:t>
    </dgm:pt>
    <dgm:pt modelId="{ACBACF98-5134-41B5-837E-E5D1E0EB8D16}" type="parTrans" cxnId="{4F642DCF-B429-412F-9D27-8BD9E5B0C7A9}">
      <dgm:prSet/>
      <dgm:spPr/>
      <dgm:t>
        <a:bodyPr/>
        <a:lstStyle/>
        <a:p>
          <a:endParaRPr lang="en-US"/>
        </a:p>
      </dgm:t>
    </dgm:pt>
    <dgm:pt modelId="{C5E62837-5B2C-430A-89CA-F9B0486BE767}" type="sibTrans" cxnId="{4F642DCF-B429-412F-9D27-8BD9E5B0C7A9}">
      <dgm:prSet/>
      <dgm:spPr/>
      <dgm:t>
        <a:bodyPr/>
        <a:lstStyle/>
        <a:p>
          <a:endParaRPr lang="en-US"/>
        </a:p>
      </dgm:t>
    </dgm:pt>
    <dgm:pt modelId="{35D47DB6-3716-49E6-A117-3C1AD357FC4E}">
      <dgm:prSet/>
      <dgm:spPr/>
      <dgm:t>
        <a:bodyPr/>
        <a:lstStyle/>
        <a:p>
          <a:pPr>
            <a:defRPr cap="all"/>
          </a:pPr>
          <a:r>
            <a:rPr lang="nl-NL" dirty="0"/>
            <a:t>Vraag naar Lien Bauwens en Stefanie </a:t>
          </a:r>
          <a:r>
            <a:rPr lang="nl-NL" dirty="0" err="1"/>
            <a:t>Hoedaert</a:t>
          </a:r>
          <a:endParaRPr lang="en-US" dirty="0"/>
        </a:p>
      </dgm:t>
    </dgm:pt>
    <dgm:pt modelId="{A9D5DA68-FB8F-427D-AB48-AC6BE7849509}" type="parTrans" cxnId="{1C5DD527-1CA6-4C26-B887-4599739C28C7}">
      <dgm:prSet/>
      <dgm:spPr/>
      <dgm:t>
        <a:bodyPr/>
        <a:lstStyle/>
        <a:p>
          <a:endParaRPr lang="en-US"/>
        </a:p>
      </dgm:t>
    </dgm:pt>
    <dgm:pt modelId="{1E9E2CE6-9648-4896-8403-F3BA55B87E8C}" type="sibTrans" cxnId="{1C5DD527-1CA6-4C26-B887-4599739C28C7}">
      <dgm:prSet/>
      <dgm:spPr/>
      <dgm:t>
        <a:bodyPr/>
        <a:lstStyle/>
        <a:p>
          <a:endParaRPr lang="en-US"/>
        </a:p>
      </dgm:t>
    </dgm:pt>
    <dgm:pt modelId="{60DFBAD8-F1DA-4B1B-996E-B74D8F249171}" type="pres">
      <dgm:prSet presAssocID="{F03E4284-E7B1-43D4-A1C4-B18141A5F9C2}" presName="root" presStyleCnt="0">
        <dgm:presLayoutVars>
          <dgm:dir/>
          <dgm:resizeHandles val="exact"/>
        </dgm:presLayoutVars>
      </dgm:prSet>
      <dgm:spPr/>
    </dgm:pt>
    <dgm:pt modelId="{C0261C87-E9A4-4631-9AF3-F5331EE03DCD}" type="pres">
      <dgm:prSet presAssocID="{97A097D8-7C61-4939-B051-52ABBB5C024C}" presName="compNode" presStyleCnt="0"/>
      <dgm:spPr/>
    </dgm:pt>
    <dgm:pt modelId="{98B9EEE2-A87C-4C39-8F6C-9A34BBAA8921}" type="pres">
      <dgm:prSet presAssocID="{97A097D8-7C61-4939-B051-52ABBB5C024C}" presName="iconBgRect" presStyleLbl="bgShp" presStyleIdx="0" presStyleCnt="5"/>
      <dgm:spPr/>
    </dgm:pt>
    <dgm:pt modelId="{C8A4700A-2E4F-4349-B6A6-EC0E4DEA2CB8}" type="pres">
      <dgm:prSet presAssocID="{97A097D8-7C61-4939-B051-52ABBB5C024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FE845A68-3C89-4E2D-B7E3-AB6969EFE1DC}" type="pres">
      <dgm:prSet presAssocID="{97A097D8-7C61-4939-B051-52ABBB5C024C}" presName="spaceRect" presStyleCnt="0"/>
      <dgm:spPr/>
    </dgm:pt>
    <dgm:pt modelId="{7205C1F6-69A4-4F8D-9BBA-EA996FF7AC9A}" type="pres">
      <dgm:prSet presAssocID="{97A097D8-7C61-4939-B051-52ABBB5C024C}" presName="textRect" presStyleLbl="revTx" presStyleIdx="0" presStyleCnt="5">
        <dgm:presLayoutVars>
          <dgm:chMax val="1"/>
          <dgm:chPref val="1"/>
        </dgm:presLayoutVars>
      </dgm:prSet>
      <dgm:spPr/>
    </dgm:pt>
    <dgm:pt modelId="{076E573F-6BBC-432F-84B8-6E029B5E1999}" type="pres">
      <dgm:prSet presAssocID="{851D066E-E880-44AE-B953-93957F444143}" presName="sibTrans" presStyleCnt="0"/>
      <dgm:spPr/>
    </dgm:pt>
    <dgm:pt modelId="{428513B0-D94C-4806-BD45-B56C6B27809D}" type="pres">
      <dgm:prSet presAssocID="{5C966BE7-FD1A-4C66-8CB6-E5C192452D34}" presName="compNode" presStyleCnt="0"/>
      <dgm:spPr/>
    </dgm:pt>
    <dgm:pt modelId="{2DF03E9A-AED6-4B0A-8A20-C4ED9AB99138}" type="pres">
      <dgm:prSet presAssocID="{5C966BE7-FD1A-4C66-8CB6-E5C192452D34}" presName="iconBgRect" presStyleLbl="bgShp" presStyleIdx="1" presStyleCnt="5"/>
      <dgm:spPr/>
    </dgm:pt>
    <dgm:pt modelId="{738A4A7A-DE93-4F13-A5E6-DD6E2B984661}" type="pres">
      <dgm:prSet presAssocID="{5C966BE7-FD1A-4C66-8CB6-E5C192452D3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ost"/>
        </a:ext>
      </dgm:extLst>
    </dgm:pt>
    <dgm:pt modelId="{089F3948-4870-4B8B-A22B-D4E6354897A3}" type="pres">
      <dgm:prSet presAssocID="{5C966BE7-FD1A-4C66-8CB6-E5C192452D34}" presName="spaceRect" presStyleCnt="0"/>
      <dgm:spPr/>
    </dgm:pt>
    <dgm:pt modelId="{49CF11B5-3159-4BB4-BC2E-81560DDE4C16}" type="pres">
      <dgm:prSet presAssocID="{5C966BE7-FD1A-4C66-8CB6-E5C192452D34}" presName="textRect" presStyleLbl="revTx" presStyleIdx="1" presStyleCnt="5">
        <dgm:presLayoutVars>
          <dgm:chMax val="1"/>
          <dgm:chPref val="1"/>
        </dgm:presLayoutVars>
      </dgm:prSet>
      <dgm:spPr/>
    </dgm:pt>
    <dgm:pt modelId="{31C7431D-F922-4EC7-AD1A-D40A1F71A3B2}" type="pres">
      <dgm:prSet presAssocID="{DDC7E016-E0BE-4B9F-9980-715DFFD06B9A}" presName="sibTrans" presStyleCnt="0"/>
      <dgm:spPr/>
    </dgm:pt>
    <dgm:pt modelId="{0ACDB8B9-AF2C-47E2-8DE2-085EBF507020}" type="pres">
      <dgm:prSet presAssocID="{BEF8E4A8-F6C5-4173-A351-CA954B739918}" presName="compNode" presStyleCnt="0"/>
      <dgm:spPr/>
    </dgm:pt>
    <dgm:pt modelId="{149D6D94-54CA-4E54-B75D-7C368FABEBC4}" type="pres">
      <dgm:prSet presAssocID="{BEF8E4A8-F6C5-4173-A351-CA954B739918}" presName="iconBgRect" presStyleLbl="bgShp" presStyleIdx="2" presStyleCnt="5"/>
      <dgm:spPr/>
    </dgm:pt>
    <dgm:pt modelId="{7E035E17-A0A8-4E40-9484-B1CF03445217}" type="pres">
      <dgm:prSet presAssocID="{BEF8E4A8-F6C5-4173-A351-CA954B73991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F1488B8C-507E-43BB-A1C2-8AA0BF32072D}" type="pres">
      <dgm:prSet presAssocID="{BEF8E4A8-F6C5-4173-A351-CA954B739918}" presName="spaceRect" presStyleCnt="0"/>
      <dgm:spPr/>
    </dgm:pt>
    <dgm:pt modelId="{D8442C18-5E91-4917-8CA7-7E652E4D5B83}" type="pres">
      <dgm:prSet presAssocID="{BEF8E4A8-F6C5-4173-A351-CA954B739918}" presName="textRect" presStyleLbl="revTx" presStyleIdx="2" presStyleCnt="5">
        <dgm:presLayoutVars>
          <dgm:chMax val="1"/>
          <dgm:chPref val="1"/>
        </dgm:presLayoutVars>
      </dgm:prSet>
      <dgm:spPr/>
    </dgm:pt>
    <dgm:pt modelId="{CFA2F9CD-CC79-4E05-828B-545F91A346C7}" type="pres">
      <dgm:prSet presAssocID="{95022082-399C-4E44-8CC6-6971D12902CB}" presName="sibTrans" presStyleCnt="0"/>
      <dgm:spPr/>
    </dgm:pt>
    <dgm:pt modelId="{2AD0A7D2-2589-4823-9A68-A31FB4A126E1}" type="pres">
      <dgm:prSet presAssocID="{06931DAF-32BA-4572-9880-8BCEDC757E80}" presName="compNode" presStyleCnt="0"/>
      <dgm:spPr/>
    </dgm:pt>
    <dgm:pt modelId="{6A00342D-E7DA-4A58-B740-938E1ACC31DA}" type="pres">
      <dgm:prSet presAssocID="{06931DAF-32BA-4572-9880-8BCEDC757E80}" presName="iconBgRect" presStyleLbl="bgShp" presStyleIdx="3" presStyleCnt="5"/>
      <dgm:spPr/>
    </dgm:pt>
    <dgm:pt modelId="{9DEA2C6E-E49C-476F-A272-E59B5F1859E1}" type="pres">
      <dgm:prSet presAssocID="{06931DAF-32BA-4572-9880-8BCEDC757E8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foon silhouet"/>
        </a:ext>
      </dgm:extLst>
    </dgm:pt>
    <dgm:pt modelId="{48E89F86-9A79-400B-B09E-E3EAB779569A}" type="pres">
      <dgm:prSet presAssocID="{06931DAF-32BA-4572-9880-8BCEDC757E80}" presName="spaceRect" presStyleCnt="0"/>
      <dgm:spPr/>
    </dgm:pt>
    <dgm:pt modelId="{B3C96E00-C633-4E33-B97B-7529423E7D3C}" type="pres">
      <dgm:prSet presAssocID="{06931DAF-32BA-4572-9880-8BCEDC757E80}" presName="textRect" presStyleLbl="revTx" presStyleIdx="3" presStyleCnt="5">
        <dgm:presLayoutVars>
          <dgm:chMax val="1"/>
          <dgm:chPref val="1"/>
        </dgm:presLayoutVars>
      </dgm:prSet>
      <dgm:spPr/>
    </dgm:pt>
    <dgm:pt modelId="{D1B05941-2B2E-4AA3-8C21-F88F9EAC51B8}" type="pres">
      <dgm:prSet presAssocID="{C5E62837-5B2C-430A-89CA-F9B0486BE767}" presName="sibTrans" presStyleCnt="0"/>
      <dgm:spPr/>
    </dgm:pt>
    <dgm:pt modelId="{5F0EA1FD-4CC4-404F-847D-ED8CB8EDC1E8}" type="pres">
      <dgm:prSet presAssocID="{35D47DB6-3716-49E6-A117-3C1AD357FC4E}" presName="compNode" presStyleCnt="0"/>
      <dgm:spPr/>
    </dgm:pt>
    <dgm:pt modelId="{0B68C399-499A-4868-91D8-C85B61E6C555}" type="pres">
      <dgm:prSet presAssocID="{35D47DB6-3716-49E6-A117-3C1AD357FC4E}" presName="iconBgRect" presStyleLbl="bgShp" presStyleIdx="4" presStyleCnt="5" custLinFactY="-100000" custLinFactNeighborX="-96152" custLinFactNeighborY="-137727"/>
      <dgm:spPr/>
    </dgm:pt>
    <dgm:pt modelId="{5B72A727-10B2-464C-B5A3-E0919C797CC1}" type="pres">
      <dgm:prSet presAssocID="{35D47DB6-3716-49E6-A117-3C1AD357FC4E}" presName="iconRect" presStyleLbl="node1" presStyleIdx="4" presStyleCnt="5" custLinFactX="-65389" custLinFactY="-200000" custLinFactNeighborX="-100000" custLinFactNeighborY="-21718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5E179FD-88E3-491F-BB8E-47F891F93D3E}" type="pres">
      <dgm:prSet presAssocID="{35D47DB6-3716-49E6-A117-3C1AD357FC4E}" presName="spaceRect" presStyleCnt="0"/>
      <dgm:spPr/>
    </dgm:pt>
    <dgm:pt modelId="{F619523C-E453-4679-AC5B-5B0BB7665F1C}" type="pres">
      <dgm:prSet presAssocID="{35D47DB6-3716-49E6-A117-3C1AD357FC4E}" presName="textRect" presStyleLbl="revTx" presStyleIdx="4" presStyleCnt="5" custLinFactY="-100000" custLinFactNeighborX="-59806" custLinFactNeighborY="-152095">
        <dgm:presLayoutVars>
          <dgm:chMax val="1"/>
          <dgm:chPref val="1"/>
        </dgm:presLayoutVars>
      </dgm:prSet>
      <dgm:spPr/>
    </dgm:pt>
  </dgm:ptLst>
  <dgm:cxnLst>
    <dgm:cxn modelId="{2CA13705-64F6-4940-B4E8-E391198B3758}" type="presOf" srcId="{97A097D8-7C61-4939-B051-52ABBB5C024C}" destId="{7205C1F6-69A4-4F8D-9BBA-EA996FF7AC9A}" srcOrd="0" destOrd="0" presId="urn:microsoft.com/office/officeart/2018/5/layout/IconCircleLabelList"/>
    <dgm:cxn modelId="{1C5DD527-1CA6-4C26-B887-4599739C28C7}" srcId="{F03E4284-E7B1-43D4-A1C4-B18141A5F9C2}" destId="{35D47DB6-3716-49E6-A117-3C1AD357FC4E}" srcOrd="4" destOrd="0" parTransId="{A9D5DA68-FB8F-427D-AB48-AC6BE7849509}" sibTransId="{1E9E2CE6-9648-4896-8403-F3BA55B87E8C}"/>
    <dgm:cxn modelId="{6B91ED6A-81BC-48A7-9824-9EB5C62E493C}" type="presOf" srcId="{06931DAF-32BA-4572-9880-8BCEDC757E80}" destId="{B3C96E00-C633-4E33-B97B-7529423E7D3C}" srcOrd="0" destOrd="0" presId="urn:microsoft.com/office/officeart/2018/5/layout/IconCircleLabelList"/>
    <dgm:cxn modelId="{F060C276-633F-4EC2-B363-0BDE452E52B2}" srcId="{F03E4284-E7B1-43D4-A1C4-B18141A5F9C2}" destId="{97A097D8-7C61-4939-B051-52ABBB5C024C}" srcOrd="0" destOrd="0" parTransId="{FA911138-D9AC-4740-BD25-814F46C3DF50}" sibTransId="{851D066E-E880-44AE-B953-93957F444143}"/>
    <dgm:cxn modelId="{D5274C77-FEF0-4A12-B0EE-C53625462914}" srcId="{F03E4284-E7B1-43D4-A1C4-B18141A5F9C2}" destId="{5C966BE7-FD1A-4C66-8CB6-E5C192452D34}" srcOrd="1" destOrd="0" parTransId="{5A22AF88-9A4D-46CE-AB17-66F8514955C0}" sibTransId="{DDC7E016-E0BE-4B9F-9980-715DFFD06B9A}"/>
    <dgm:cxn modelId="{57E1F38E-72D1-42E7-807C-48FAE0FDC0CE}" srcId="{F03E4284-E7B1-43D4-A1C4-B18141A5F9C2}" destId="{BEF8E4A8-F6C5-4173-A351-CA954B739918}" srcOrd="2" destOrd="0" parTransId="{EDD1296A-C633-456E-823C-BCD88FE13EBE}" sibTransId="{95022082-399C-4E44-8CC6-6971D12902CB}"/>
    <dgm:cxn modelId="{EC525ECB-5A0B-4A4D-B49C-1A075C2BE818}" type="presOf" srcId="{35D47DB6-3716-49E6-A117-3C1AD357FC4E}" destId="{F619523C-E453-4679-AC5B-5B0BB7665F1C}" srcOrd="0" destOrd="0" presId="urn:microsoft.com/office/officeart/2018/5/layout/IconCircleLabelList"/>
    <dgm:cxn modelId="{4F642DCF-B429-412F-9D27-8BD9E5B0C7A9}" srcId="{F03E4284-E7B1-43D4-A1C4-B18141A5F9C2}" destId="{06931DAF-32BA-4572-9880-8BCEDC757E80}" srcOrd="3" destOrd="0" parTransId="{ACBACF98-5134-41B5-837E-E5D1E0EB8D16}" sibTransId="{C5E62837-5B2C-430A-89CA-F9B0486BE767}"/>
    <dgm:cxn modelId="{D4C250CF-F8D0-4ECD-8B80-501CF06F3D39}" type="presOf" srcId="{F03E4284-E7B1-43D4-A1C4-B18141A5F9C2}" destId="{60DFBAD8-F1DA-4B1B-996E-B74D8F249171}" srcOrd="0" destOrd="0" presId="urn:microsoft.com/office/officeart/2018/5/layout/IconCircleLabelList"/>
    <dgm:cxn modelId="{1DF75DD1-66EB-4FDA-8B3D-F6D2AAF8DF2B}" type="presOf" srcId="{5C966BE7-FD1A-4C66-8CB6-E5C192452D34}" destId="{49CF11B5-3159-4BB4-BC2E-81560DDE4C16}" srcOrd="0" destOrd="0" presId="urn:microsoft.com/office/officeart/2018/5/layout/IconCircleLabelList"/>
    <dgm:cxn modelId="{90C7A1F1-9F87-468B-ADA2-42A5E82C2CEA}" type="presOf" srcId="{BEF8E4A8-F6C5-4173-A351-CA954B739918}" destId="{D8442C18-5E91-4917-8CA7-7E652E4D5B83}" srcOrd="0" destOrd="0" presId="urn:microsoft.com/office/officeart/2018/5/layout/IconCircleLabelList"/>
    <dgm:cxn modelId="{CCFCF51A-FCE0-44A2-A8C3-FE06CDCCC1D7}" type="presParOf" srcId="{60DFBAD8-F1DA-4B1B-996E-B74D8F249171}" destId="{C0261C87-E9A4-4631-9AF3-F5331EE03DCD}" srcOrd="0" destOrd="0" presId="urn:microsoft.com/office/officeart/2018/5/layout/IconCircleLabelList"/>
    <dgm:cxn modelId="{B4DBA1ED-CA36-43E5-8100-F9BED6FC3EBF}" type="presParOf" srcId="{C0261C87-E9A4-4631-9AF3-F5331EE03DCD}" destId="{98B9EEE2-A87C-4C39-8F6C-9A34BBAA8921}" srcOrd="0" destOrd="0" presId="urn:microsoft.com/office/officeart/2018/5/layout/IconCircleLabelList"/>
    <dgm:cxn modelId="{FE0C4B5C-9B38-424A-8734-57F03E660228}" type="presParOf" srcId="{C0261C87-E9A4-4631-9AF3-F5331EE03DCD}" destId="{C8A4700A-2E4F-4349-B6A6-EC0E4DEA2CB8}" srcOrd="1" destOrd="0" presId="urn:microsoft.com/office/officeart/2018/5/layout/IconCircleLabelList"/>
    <dgm:cxn modelId="{BD8E2DFB-D291-4CDD-8CCA-5FB0AF12FFD6}" type="presParOf" srcId="{C0261C87-E9A4-4631-9AF3-F5331EE03DCD}" destId="{FE845A68-3C89-4E2D-B7E3-AB6969EFE1DC}" srcOrd="2" destOrd="0" presId="urn:microsoft.com/office/officeart/2018/5/layout/IconCircleLabelList"/>
    <dgm:cxn modelId="{3E82F9E0-99FF-424D-B6E2-A59D8B025674}" type="presParOf" srcId="{C0261C87-E9A4-4631-9AF3-F5331EE03DCD}" destId="{7205C1F6-69A4-4F8D-9BBA-EA996FF7AC9A}" srcOrd="3" destOrd="0" presId="urn:microsoft.com/office/officeart/2018/5/layout/IconCircleLabelList"/>
    <dgm:cxn modelId="{766D49C3-2EAA-4004-A0E4-0647ABBA2AE4}" type="presParOf" srcId="{60DFBAD8-F1DA-4B1B-996E-B74D8F249171}" destId="{076E573F-6BBC-432F-84B8-6E029B5E1999}" srcOrd="1" destOrd="0" presId="urn:microsoft.com/office/officeart/2018/5/layout/IconCircleLabelList"/>
    <dgm:cxn modelId="{4E74AC11-0166-4A88-AB08-8AF580E43E17}" type="presParOf" srcId="{60DFBAD8-F1DA-4B1B-996E-B74D8F249171}" destId="{428513B0-D94C-4806-BD45-B56C6B27809D}" srcOrd="2" destOrd="0" presId="urn:microsoft.com/office/officeart/2018/5/layout/IconCircleLabelList"/>
    <dgm:cxn modelId="{1D348685-23D2-4247-B18C-A4DC84F7ED54}" type="presParOf" srcId="{428513B0-D94C-4806-BD45-B56C6B27809D}" destId="{2DF03E9A-AED6-4B0A-8A20-C4ED9AB99138}" srcOrd="0" destOrd="0" presId="urn:microsoft.com/office/officeart/2018/5/layout/IconCircleLabelList"/>
    <dgm:cxn modelId="{7B3E0962-4B92-4991-91B8-314D3666EB91}" type="presParOf" srcId="{428513B0-D94C-4806-BD45-B56C6B27809D}" destId="{738A4A7A-DE93-4F13-A5E6-DD6E2B984661}" srcOrd="1" destOrd="0" presId="urn:microsoft.com/office/officeart/2018/5/layout/IconCircleLabelList"/>
    <dgm:cxn modelId="{591EFC35-B862-4506-B994-DFD30DB291E9}" type="presParOf" srcId="{428513B0-D94C-4806-BD45-B56C6B27809D}" destId="{089F3948-4870-4B8B-A22B-D4E6354897A3}" srcOrd="2" destOrd="0" presId="urn:microsoft.com/office/officeart/2018/5/layout/IconCircleLabelList"/>
    <dgm:cxn modelId="{020A0A58-C8BB-4836-A87A-8A192EF6C77F}" type="presParOf" srcId="{428513B0-D94C-4806-BD45-B56C6B27809D}" destId="{49CF11B5-3159-4BB4-BC2E-81560DDE4C16}" srcOrd="3" destOrd="0" presId="urn:microsoft.com/office/officeart/2018/5/layout/IconCircleLabelList"/>
    <dgm:cxn modelId="{8C5510D6-EBF1-4F8C-BAC1-328E84BFBFAB}" type="presParOf" srcId="{60DFBAD8-F1DA-4B1B-996E-B74D8F249171}" destId="{31C7431D-F922-4EC7-AD1A-D40A1F71A3B2}" srcOrd="3" destOrd="0" presId="urn:microsoft.com/office/officeart/2018/5/layout/IconCircleLabelList"/>
    <dgm:cxn modelId="{A0A0BE08-1E3A-4CD5-BFD4-B72E7CA7EB1B}" type="presParOf" srcId="{60DFBAD8-F1DA-4B1B-996E-B74D8F249171}" destId="{0ACDB8B9-AF2C-47E2-8DE2-085EBF507020}" srcOrd="4" destOrd="0" presId="urn:microsoft.com/office/officeart/2018/5/layout/IconCircleLabelList"/>
    <dgm:cxn modelId="{8F41919B-6701-4BE6-AD06-FB88A8874BC4}" type="presParOf" srcId="{0ACDB8B9-AF2C-47E2-8DE2-085EBF507020}" destId="{149D6D94-54CA-4E54-B75D-7C368FABEBC4}" srcOrd="0" destOrd="0" presId="urn:microsoft.com/office/officeart/2018/5/layout/IconCircleLabelList"/>
    <dgm:cxn modelId="{FF75644C-3DDD-4F4A-9DFE-3E8EF46BB4A2}" type="presParOf" srcId="{0ACDB8B9-AF2C-47E2-8DE2-085EBF507020}" destId="{7E035E17-A0A8-4E40-9484-B1CF03445217}" srcOrd="1" destOrd="0" presId="urn:microsoft.com/office/officeart/2018/5/layout/IconCircleLabelList"/>
    <dgm:cxn modelId="{2BED0664-1B1F-48A1-97CD-3AE8D13DCCE0}" type="presParOf" srcId="{0ACDB8B9-AF2C-47E2-8DE2-085EBF507020}" destId="{F1488B8C-507E-43BB-A1C2-8AA0BF32072D}" srcOrd="2" destOrd="0" presId="urn:microsoft.com/office/officeart/2018/5/layout/IconCircleLabelList"/>
    <dgm:cxn modelId="{EC747229-F63C-49F7-9551-9487703B216F}" type="presParOf" srcId="{0ACDB8B9-AF2C-47E2-8DE2-085EBF507020}" destId="{D8442C18-5E91-4917-8CA7-7E652E4D5B83}" srcOrd="3" destOrd="0" presId="urn:microsoft.com/office/officeart/2018/5/layout/IconCircleLabelList"/>
    <dgm:cxn modelId="{ABBCF2A7-0595-4049-8382-CA1D01240138}" type="presParOf" srcId="{60DFBAD8-F1DA-4B1B-996E-B74D8F249171}" destId="{CFA2F9CD-CC79-4E05-828B-545F91A346C7}" srcOrd="5" destOrd="0" presId="urn:microsoft.com/office/officeart/2018/5/layout/IconCircleLabelList"/>
    <dgm:cxn modelId="{A29CD789-04BF-4CD2-A558-7405458A18AA}" type="presParOf" srcId="{60DFBAD8-F1DA-4B1B-996E-B74D8F249171}" destId="{2AD0A7D2-2589-4823-9A68-A31FB4A126E1}" srcOrd="6" destOrd="0" presId="urn:microsoft.com/office/officeart/2018/5/layout/IconCircleLabelList"/>
    <dgm:cxn modelId="{38F260BD-7B35-4E0F-A11C-5812FF0150BD}" type="presParOf" srcId="{2AD0A7D2-2589-4823-9A68-A31FB4A126E1}" destId="{6A00342D-E7DA-4A58-B740-938E1ACC31DA}" srcOrd="0" destOrd="0" presId="urn:microsoft.com/office/officeart/2018/5/layout/IconCircleLabelList"/>
    <dgm:cxn modelId="{CA1E41F8-3E28-4E36-B3B6-FCFF9F5A0CE4}" type="presParOf" srcId="{2AD0A7D2-2589-4823-9A68-A31FB4A126E1}" destId="{9DEA2C6E-E49C-476F-A272-E59B5F1859E1}" srcOrd="1" destOrd="0" presId="urn:microsoft.com/office/officeart/2018/5/layout/IconCircleLabelList"/>
    <dgm:cxn modelId="{E643A200-3ABF-4317-900A-5BCE50F1A42B}" type="presParOf" srcId="{2AD0A7D2-2589-4823-9A68-A31FB4A126E1}" destId="{48E89F86-9A79-400B-B09E-E3EAB779569A}" srcOrd="2" destOrd="0" presId="urn:microsoft.com/office/officeart/2018/5/layout/IconCircleLabelList"/>
    <dgm:cxn modelId="{21246203-F5C9-4542-BFF1-1418EA3B3ADF}" type="presParOf" srcId="{2AD0A7D2-2589-4823-9A68-A31FB4A126E1}" destId="{B3C96E00-C633-4E33-B97B-7529423E7D3C}" srcOrd="3" destOrd="0" presId="urn:microsoft.com/office/officeart/2018/5/layout/IconCircleLabelList"/>
    <dgm:cxn modelId="{86BF9F73-A95C-40A9-ACDD-63ABA8673030}" type="presParOf" srcId="{60DFBAD8-F1DA-4B1B-996E-B74D8F249171}" destId="{D1B05941-2B2E-4AA3-8C21-F88F9EAC51B8}" srcOrd="7" destOrd="0" presId="urn:microsoft.com/office/officeart/2018/5/layout/IconCircleLabelList"/>
    <dgm:cxn modelId="{63E162B3-2E9C-4CFE-AD36-3A6FA9B283BE}" type="presParOf" srcId="{60DFBAD8-F1DA-4B1B-996E-B74D8F249171}" destId="{5F0EA1FD-4CC4-404F-847D-ED8CB8EDC1E8}" srcOrd="8" destOrd="0" presId="urn:microsoft.com/office/officeart/2018/5/layout/IconCircleLabelList"/>
    <dgm:cxn modelId="{B8D679F4-03A1-4CF5-A24F-1E7FE6E09A26}" type="presParOf" srcId="{5F0EA1FD-4CC4-404F-847D-ED8CB8EDC1E8}" destId="{0B68C399-499A-4868-91D8-C85B61E6C555}" srcOrd="0" destOrd="0" presId="urn:microsoft.com/office/officeart/2018/5/layout/IconCircleLabelList"/>
    <dgm:cxn modelId="{DA9EEA69-31C1-4D94-B79C-54B3EA6F58F5}" type="presParOf" srcId="{5F0EA1FD-4CC4-404F-847D-ED8CB8EDC1E8}" destId="{5B72A727-10B2-464C-B5A3-E0919C797CC1}" srcOrd="1" destOrd="0" presId="urn:microsoft.com/office/officeart/2018/5/layout/IconCircleLabelList"/>
    <dgm:cxn modelId="{BF1D5509-6BFC-43F2-8789-E7E6964AF065}" type="presParOf" srcId="{5F0EA1FD-4CC4-404F-847D-ED8CB8EDC1E8}" destId="{35E179FD-88E3-491F-BB8E-47F891F93D3E}" srcOrd="2" destOrd="0" presId="urn:microsoft.com/office/officeart/2018/5/layout/IconCircleLabelList"/>
    <dgm:cxn modelId="{428362C0-A49E-4C08-83C7-7F5ADE1A380D}" type="presParOf" srcId="{5F0EA1FD-4CC4-404F-847D-ED8CB8EDC1E8}" destId="{F619523C-E453-4679-AC5B-5B0BB7665F1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F04C63-5549-470B-92AF-05DFEB4E86F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3D0A9F-B796-447C-871C-489E2C13A18B}">
      <dgm:prSet/>
      <dgm:spPr/>
      <dgm:t>
        <a:bodyPr/>
        <a:lstStyle/>
        <a:p>
          <a:r>
            <a:rPr lang="nl-NL"/>
            <a:t>Heb je een leegstaande woning?</a:t>
          </a:r>
          <a:endParaRPr lang="en-US"/>
        </a:p>
      </dgm:t>
    </dgm:pt>
    <dgm:pt modelId="{EC9E4C6F-A4DC-4A0C-AAA3-8FD97D4D117C}" type="parTrans" cxnId="{CD2AEFE4-6708-4563-A6AD-A782F754C0C3}">
      <dgm:prSet/>
      <dgm:spPr/>
      <dgm:t>
        <a:bodyPr/>
        <a:lstStyle/>
        <a:p>
          <a:endParaRPr lang="en-US"/>
        </a:p>
      </dgm:t>
    </dgm:pt>
    <dgm:pt modelId="{F83E918C-7E7F-43A5-A3DA-277DAA6CF8B8}" type="sibTrans" cxnId="{CD2AEFE4-6708-4563-A6AD-A782F754C0C3}">
      <dgm:prSet/>
      <dgm:spPr/>
      <dgm:t>
        <a:bodyPr/>
        <a:lstStyle/>
        <a:p>
          <a:endParaRPr lang="en-US"/>
        </a:p>
      </dgm:t>
    </dgm:pt>
    <dgm:pt modelId="{E96D3301-8802-4318-BDB7-9E754BA8D69C}">
      <dgm:prSet/>
      <dgm:spPr/>
      <dgm:t>
        <a:bodyPr/>
        <a:lstStyle/>
        <a:p>
          <a:r>
            <a:rPr lang="nl-NL" dirty="0"/>
            <a:t>Geen bijzondere verplichting qua ruimtelijke ordening</a:t>
          </a:r>
          <a:endParaRPr lang="en-US" dirty="0"/>
        </a:p>
      </dgm:t>
    </dgm:pt>
    <dgm:pt modelId="{A5C80A35-1DCF-4594-AEB3-58F9AC0FA7A3}" type="parTrans" cxnId="{3A741272-0442-44C2-843F-A9595467053F}">
      <dgm:prSet/>
      <dgm:spPr/>
      <dgm:t>
        <a:bodyPr/>
        <a:lstStyle/>
        <a:p>
          <a:endParaRPr lang="en-US"/>
        </a:p>
      </dgm:t>
    </dgm:pt>
    <dgm:pt modelId="{FAF761EE-E939-44FD-9535-8D7FAB7E71DB}" type="sibTrans" cxnId="{3A741272-0442-44C2-843F-A9595467053F}">
      <dgm:prSet/>
      <dgm:spPr/>
      <dgm:t>
        <a:bodyPr/>
        <a:lstStyle/>
        <a:p>
          <a:endParaRPr lang="en-US"/>
        </a:p>
      </dgm:t>
    </dgm:pt>
    <dgm:pt modelId="{92058DD9-D3D5-4617-881B-740DA8908B1F}">
      <dgm:prSet/>
      <dgm:spPr/>
      <dgm:t>
        <a:bodyPr/>
        <a:lstStyle/>
        <a:p>
          <a:r>
            <a:rPr lang="nl-NL"/>
            <a:t>Heb je een leegstaand gebouw dat geen woning is?</a:t>
          </a:r>
          <a:endParaRPr lang="en-US"/>
        </a:p>
      </dgm:t>
    </dgm:pt>
    <dgm:pt modelId="{65460804-5F61-42C9-86B8-02775262AAEA}" type="parTrans" cxnId="{41B2D7E0-B828-4E79-9264-77F3AD906B23}">
      <dgm:prSet/>
      <dgm:spPr/>
      <dgm:t>
        <a:bodyPr/>
        <a:lstStyle/>
        <a:p>
          <a:endParaRPr lang="en-US"/>
        </a:p>
      </dgm:t>
    </dgm:pt>
    <dgm:pt modelId="{EDBA48E2-895A-47CF-9937-FC653385BA58}" type="sibTrans" cxnId="{41B2D7E0-B828-4E79-9264-77F3AD906B23}">
      <dgm:prSet/>
      <dgm:spPr/>
      <dgm:t>
        <a:bodyPr/>
        <a:lstStyle/>
        <a:p>
          <a:endParaRPr lang="en-US"/>
        </a:p>
      </dgm:t>
    </dgm:pt>
    <dgm:pt modelId="{09229897-ECC0-4AB3-8163-0C45929205E9}">
      <dgm:prSet/>
      <dgm:spPr/>
      <dgm:t>
        <a:bodyPr/>
        <a:lstStyle/>
        <a:p>
          <a:r>
            <a:rPr lang="nl-NL"/>
            <a:t>Functiewijziging</a:t>
          </a:r>
          <a:endParaRPr lang="en-US"/>
        </a:p>
      </dgm:t>
    </dgm:pt>
    <dgm:pt modelId="{3CEC4E5D-71C9-486E-8A10-1091A9534CCB}" type="parTrans" cxnId="{AE5D0374-553D-42C7-8359-4A3B6BECC7BA}">
      <dgm:prSet/>
      <dgm:spPr/>
      <dgm:t>
        <a:bodyPr/>
        <a:lstStyle/>
        <a:p>
          <a:endParaRPr lang="en-US"/>
        </a:p>
      </dgm:t>
    </dgm:pt>
    <dgm:pt modelId="{DCB16040-4394-4507-9D96-544B122E50BF}" type="sibTrans" cxnId="{AE5D0374-553D-42C7-8359-4A3B6BECC7BA}">
      <dgm:prSet/>
      <dgm:spPr/>
      <dgm:t>
        <a:bodyPr/>
        <a:lstStyle/>
        <a:p>
          <a:endParaRPr lang="en-US"/>
        </a:p>
      </dgm:t>
    </dgm:pt>
    <dgm:pt modelId="{CC28263C-1D86-4BCE-9DBC-62CA58A13FB2}">
      <dgm:prSet/>
      <dgm:spPr/>
      <dgm:t>
        <a:bodyPr/>
        <a:lstStyle/>
        <a:p>
          <a:r>
            <a:rPr lang="nl-NL"/>
            <a:t>Heb je een bijgebouw, mobilhome of caravan in de tuin?</a:t>
          </a:r>
          <a:endParaRPr lang="en-US"/>
        </a:p>
      </dgm:t>
    </dgm:pt>
    <dgm:pt modelId="{0762443C-E932-4821-B024-F605608C4EEF}" type="parTrans" cxnId="{791B43BF-5E98-4886-AB07-418210704F83}">
      <dgm:prSet/>
      <dgm:spPr/>
      <dgm:t>
        <a:bodyPr/>
        <a:lstStyle/>
        <a:p>
          <a:endParaRPr lang="en-US"/>
        </a:p>
      </dgm:t>
    </dgm:pt>
    <dgm:pt modelId="{2D654CDF-1052-44F0-B9A2-01E1D7A918F2}" type="sibTrans" cxnId="{791B43BF-5E98-4886-AB07-418210704F83}">
      <dgm:prSet/>
      <dgm:spPr/>
      <dgm:t>
        <a:bodyPr/>
        <a:lstStyle/>
        <a:p>
          <a:endParaRPr lang="en-US"/>
        </a:p>
      </dgm:t>
    </dgm:pt>
    <dgm:pt modelId="{1A3F673D-F08F-44BD-B708-416E1E16BC09}">
      <dgm:prSet/>
      <dgm:spPr/>
      <dgm:t>
        <a:bodyPr/>
        <a:lstStyle/>
        <a:p>
          <a:r>
            <a:rPr lang="nl-NL"/>
            <a:t>Omgevingsvergunning nodig</a:t>
          </a:r>
          <a:endParaRPr lang="en-US"/>
        </a:p>
      </dgm:t>
    </dgm:pt>
    <dgm:pt modelId="{981FCB95-5FF4-4EBA-85E5-1E6D4109F04B}" type="parTrans" cxnId="{B4DF1AFD-239C-4663-B0FD-50CEB5CAF7BE}">
      <dgm:prSet/>
      <dgm:spPr/>
      <dgm:t>
        <a:bodyPr/>
        <a:lstStyle/>
        <a:p>
          <a:endParaRPr lang="en-US"/>
        </a:p>
      </dgm:t>
    </dgm:pt>
    <dgm:pt modelId="{81916A14-A38C-41E9-9A20-95170937732D}" type="sibTrans" cxnId="{B4DF1AFD-239C-4663-B0FD-50CEB5CAF7BE}">
      <dgm:prSet/>
      <dgm:spPr/>
      <dgm:t>
        <a:bodyPr/>
        <a:lstStyle/>
        <a:p>
          <a:endParaRPr lang="en-US"/>
        </a:p>
      </dgm:t>
    </dgm:pt>
    <dgm:pt modelId="{0E7CC5E0-17B7-4AD7-84F2-6620C50131FF}">
      <dgm:prSet/>
      <dgm:spPr/>
      <dgm:t>
        <a:bodyPr/>
        <a:lstStyle/>
        <a:p>
          <a:r>
            <a:rPr lang="nl-NL" dirty="0"/>
            <a:t>Vang je vluchtelingen op maar voldoe je niet aan de voorwaarden van een melding?</a:t>
          </a:r>
          <a:endParaRPr lang="en-US" dirty="0"/>
        </a:p>
      </dgm:t>
    </dgm:pt>
    <dgm:pt modelId="{EAAA8FB3-5808-4E1C-8C6C-DAA145C1A7D3}" type="parTrans" cxnId="{62CA748F-8227-470C-819E-502B35EF3833}">
      <dgm:prSet/>
      <dgm:spPr/>
      <dgm:t>
        <a:bodyPr/>
        <a:lstStyle/>
        <a:p>
          <a:endParaRPr lang="en-US"/>
        </a:p>
      </dgm:t>
    </dgm:pt>
    <dgm:pt modelId="{5F23559C-B57E-4CB1-A919-BB7FC0EEED2E}" type="sibTrans" cxnId="{62CA748F-8227-470C-819E-502B35EF3833}">
      <dgm:prSet/>
      <dgm:spPr/>
      <dgm:t>
        <a:bodyPr/>
        <a:lstStyle/>
        <a:p>
          <a:endParaRPr lang="en-US"/>
        </a:p>
      </dgm:t>
    </dgm:pt>
    <dgm:pt modelId="{06D52EEF-5E7F-4382-A9BB-061C47BC521C}">
      <dgm:prSet/>
      <dgm:spPr/>
      <dgm:t>
        <a:bodyPr/>
        <a:lstStyle/>
        <a:p>
          <a:r>
            <a:rPr lang="nl-NL" dirty="0"/>
            <a:t>Omgevingsvergunning nodig</a:t>
          </a:r>
          <a:endParaRPr lang="en-US" dirty="0"/>
        </a:p>
      </dgm:t>
    </dgm:pt>
    <dgm:pt modelId="{9A85E700-C390-4AB2-B5BE-A212AD50CBF8}" type="parTrans" cxnId="{44CA42DA-BDCE-4519-8B0C-4CB8585B8DDB}">
      <dgm:prSet/>
      <dgm:spPr/>
      <dgm:t>
        <a:bodyPr/>
        <a:lstStyle/>
        <a:p>
          <a:endParaRPr lang="en-US"/>
        </a:p>
      </dgm:t>
    </dgm:pt>
    <dgm:pt modelId="{985D4F3B-D2A4-4F03-B800-F3A0369E9344}" type="sibTrans" cxnId="{44CA42DA-BDCE-4519-8B0C-4CB8585B8DDB}">
      <dgm:prSet/>
      <dgm:spPr/>
      <dgm:t>
        <a:bodyPr/>
        <a:lstStyle/>
        <a:p>
          <a:endParaRPr lang="en-US"/>
        </a:p>
      </dgm:t>
    </dgm:pt>
    <dgm:pt modelId="{9180B501-E1F3-44FC-9E10-1C15FD70F72A}" type="pres">
      <dgm:prSet presAssocID="{3DF04C63-5549-470B-92AF-05DFEB4E86F1}" presName="Name0" presStyleCnt="0">
        <dgm:presLayoutVars>
          <dgm:dir/>
          <dgm:animLvl val="lvl"/>
          <dgm:resizeHandles val="exact"/>
        </dgm:presLayoutVars>
      </dgm:prSet>
      <dgm:spPr/>
    </dgm:pt>
    <dgm:pt modelId="{B1652652-F7C7-4EC0-A22C-DA0208FF0A07}" type="pres">
      <dgm:prSet presAssocID="{E43D0A9F-B796-447C-871C-489E2C13A18B}" presName="linNode" presStyleCnt="0"/>
      <dgm:spPr/>
    </dgm:pt>
    <dgm:pt modelId="{A4B9EAB0-F377-4293-9BE4-882178C9FD7B}" type="pres">
      <dgm:prSet presAssocID="{E43D0A9F-B796-447C-871C-489E2C13A18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001B6A8-4349-4CA2-9125-894916F9BBF5}" type="pres">
      <dgm:prSet presAssocID="{E43D0A9F-B796-447C-871C-489E2C13A18B}" presName="descendantText" presStyleLbl="alignAccFollowNode1" presStyleIdx="0" presStyleCnt="4">
        <dgm:presLayoutVars>
          <dgm:bulletEnabled val="1"/>
        </dgm:presLayoutVars>
      </dgm:prSet>
      <dgm:spPr/>
    </dgm:pt>
    <dgm:pt modelId="{1B40BF73-CF84-47CF-B8EB-702585D0F65B}" type="pres">
      <dgm:prSet presAssocID="{F83E918C-7E7F-43A5-A3DA-277DAA6CF8B8}" presName="sp" presStyleCnt="0"/>
      <dgm:spPr/>
    </dgm:pt>
    <dgm:pt modelId="{3DB71425-165A-4338-8BC2-DFDCE213AC71}" type="pres">
      <dgm:prSet presAssocID="{92058DD9-D3D5-4617-881B-740DA8908B1F}" presName="linNode" presStyleCnt="0"/>
      <dgm:spPr/>
    </dgm:pt>
    <dgm:pt modelId="{2572A3A7-00A5-4F67-837E-ACBF99D84700}" type="pres">
      <dgm:prSet presAssocID="{92058DD9-D3D5-4617-881B-740DA8908B1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EBA8AAD-EAE7-4D37-844F-5020C17C396A}" type="pres">
      <dgm:prSet presAssocID="{92058DD9-D3D5-4617-881B-740DA8908B1F}" presName="descendantText" presStyleLbl="alignAccFollowNode1" presStyleIdx="1" presStyleCnt="4">
        <dgm:presLayoutVars>
          <dgm:bulletEnabled val="1"/>
        </dgm:presLayoutVars>
      </dgm:prSet>
      <dgm:spPr/>
    </dgm:pt>
    <dgm:pt modelId="{A3E901DD-E502-4955-82D2-B14D2DDE12FD}" type="pres">
      <dgm:prSet presAssocID="{EDBA48E2-895A-47CF-9937-FC653385BA58}" presName="sp" presStyleCnt="0"/>
      <dgm:spPr/>
    </dgm:pt>
    <dgm:pt modelId="{88034429-64FE-46A7-AE31-6B66FD6766BF}" type="pres">
      <dgm:prSet presAssocID="{CC28263C-1D86-4BCE-9DBC-62CA58A13FB2}" presName="linNode" presStyleCnt="0"/>
      <dgm:spPr/>
    </dgm:pt>
    <dgm:pt modelId="{3C4AE7E8-A594-41E2-BCB1-9C13B307782F}" type="pres">
      <dgm:prSet presAssocID="{CC28263C-1D86-4BCE-9DBC-62CA58A13FB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E6B5503-F0E8-46EE-8BDE-8ED4E43DA71E}" type="pres">
      <dgm:prSet presAssocID="{CC28263C-1D86-4BCE-9DBC-62CA58A13FB2}" presName="descendantText" presStyleLbl="alignAccFollowNode1" presStyleIdx="2" presStyleCnt="4">
        <dgm:presLayoutVars>
          <dgm:bulletEnabled val="1"/>
        </dgm:presLayoutVars>
      </dgm:prSet>
      <dgm:spPr/>
    </dgm:pt>
    <dgm:pt modelId="{9FF338B2-C9B0-4ACB-9F79-88DD25CCE427}" type="pres">
      <dgm:prSet presAssocID="{2D654CDF-1052-44F0-B9A2-01E1D7A918F2}" presName="sp" presStyleCnt="0"/>
      <dgm:spPr/>
    </dgm:pt>
    <dgm:pt modelId="{076C1F08-B2AA-469F-9FAD-97856365C49C}" type="pres">
      <dgm:prSet presAssocID="{0E7CC5E0-17B7-4AD7-84F2-6620C50131FF}" presName="linNode" presStyleCnt="0"/>
      <dgm:spPr/>
    </dgm:pt>
    <dgm:pt modelId="{B6C2878B-8FA0-4FC7-9BE2-F67F687EE4A4}" type="pres">
      <dgm:prSet presAssocID="{0E7CC5E0-17B7-4AD7-84F2-6620C50131F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708A6C9-5AC2-406D-AC4B-4C075D14DAEF}" type="pres">
      <dgm:prSet presAssocID="{0E7CC5E0-17B7-4AD7-84F2-6620C50131F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5A4EE5E-E829-4378-AA08-3BC99695E395}" type="presOf" srcId="{92058DD9-D3D5-4617-881B-740DA8908B1F}" destId="{2572A3A7-00A5-4F67-837E-ACBF99D84700}" srcOrd="0" destOrd="0" presId="urn:microsoft.com/office/officeart/2005/8/layout/vList5"/>
    <dgm:cxn modelId="{15B82E62-C763-40CD-B679-D92E633C2129}" type="presOf" srcId="{06D52EEF-5E7F-4382-A9BB-061C47BC521C}" destId="{1708A6C9-5AC2-406D-AC4B-4C075D14DAEF}" srcOrd="0" destOrd="0" presId="urn:microsoft.com/office/officeart/2005/8/layout/vList5"/>
    <dgm:cxn modelId="{4B40134A-4FE0-43FD-AADF-335A31B7FC15}" type="presOf" srcId="{1A3F673D-F08F-44BD-B708-416E1E16BC09}" destId="{6E6B5503-F0E8-46EE-8BDE-8ED4E43DA71E}" srcOrd="0" destOrd="0" presId="urn:microsoft.com/office/officeart/2005/8/layout/vList5"/>
    <dgm:cxn modelId="{3A741272-0442-44C2-843F-A9595467053F}" srcId="{E43D0A9F-B796-447C-871C-489E2C13A18B}" destId="{E96D3301-8802-4318-BDB7-9E754BA8D69C}" srcOrd="0" destOrd="0" parTransId="{A5C80A35-1DCF-4594-AEB3-58F9AC0FA7A3}" sibTransId="{FAF761EE-E939-44FD-9535-8D7FAB7E71DB}"/>
    <dgm:cxn modelId="{AE5D0374-553D-42C7-8359-4A3B6BECC7BA}" srcId="{92058DD9-D3D5-4617-881B-740DA8908B1F}" destId="{09229897-ECC0-4AB3-8163-0C45929205E9}" srcOrd="0" destOrd="0" parTransId="{3CEC4E5D-71C9-486E-8A10-1091A9534CCB}" sibTransId="{DCB16040-4394-4507-9D96-544B122E50BF}"/>
    <dgm:cxn modelId="{62CA748F-8227-470C-819E-502B35EF3833}" srcId="{3DF04C63-5549-470B-92AF-05DFEB4E86F1}" destId="{0E7CC5E0-17B7-4AD7-84F2-6620C50131FF}" srcOrd="3" destOrd="0" parTransId="{EAAA8FB3-5808-4E1C-8C6C-DAA145C1A7D3}" sibTransId="{5F23559C-B57E-4CB1-A919-BB7FC0EEED2E}"/>
    <dgm:cxn modelId="{B956DFA5-B954-45DD-A45F-79E5B826D0EC}" type="presOf" srcId="{CC28263C-1D86-4BCE-9DBC-62CA58A13FB2}" destId="{3C4AE7E8-A594-41E2-BCB1-9C13B307782F}" srcOrd="0" destOrd="0" presId="urn:microsoft.com/office/officeart/2005/8/layout/vList5"/>
    <dgm:cxn modelId="{2B96CDBA-1502-4D5B-A993-9BE715E16B2D}" type="presOf" srcId="{3DF04C63-5549-470B-92AF-05DFEB4E86F1}" destId="{9180B501-E1F3-44FC-9E10-1C15FD70F72A}" srcOrd="0" destOrd="0" presId="urn:microsoft.com/office/officeart/2005/8/layout/vList5"/>
    <dgm:cxn modelId="{A6C2E1BC-5410-468F-B2B8-39A316D6673C}" type="presOf" srcId="{E96D3301-8802-4318-BDB7-9E754BA8D69C}" destId="{E001B6A8-4349-4CA2-9125-894916F9BBF5}" srcOrd="0" destOrd="0" presId="urn:microsoft.com/office/officeart/2005/8/layout/vList5"/>
    <dgm:cxn modelId="{791B43BF-5E98-4886-AB07-418210704F83}" srcId="{3DF04C63-5549-470B-92AF-05DFEB4E86F1}" destId="{CC28263C-1D86-4BCE-9DBC-62CA58A13FB2}" srcOrd="2" destOrd="0" parTransId="{0762443C-E932-4821-B024-F605608C4EEF}" sibTransId="{2D654CDF-1052-44F0-B9A2-01E1D7A918F2}"/>
    <dgm:cxn modelId="{37BAC9C7-6C0C-4A9A-8FF8-DA94F1F228CF}" type="presOf" srcId="{0E7CC5E0-17B7-4AD7-84F2-6620C50131FF}" destId="{B6C2878B-8FA0-4FC7-9BE2-F67F687EE4A4}" srcOrd="0" destOrd="0" presId="urn:microsoft.com/office/officeart/2005/8/layout/vList5"/>
    <dgm:cxn modelId="{91DE32D9-520A-4C9A-A442-9D3D58E48635}" type="presOf" srcId="{E43D0A9F-B796-447C-871C-489E2C13A18B}" destId="{A4B9EAB0-F377-4293-9BE4-882178C9FD7B}" srcOrd="0" destOrd="0" presId="urn:microsoft.com/office/officeart/2005/8/layout/vList5"/>
    <dgm:cxn modelId="{44CA42DA-BDCE-4519-8B0C-4CB8585B8DDB}" srcId="{0E7CC5E0-17B7-4AD7-84F2-6620C50131FF}" destId="{06D52EEF-5E7F-4382-A9BB-061C47BC521C}" srcOrd="0" destOrd="0" parTransId="{9A85E700-C390-4AB2-B5BE-A212AD50CBF8}" sibTransId="{985D4F3B-D2A4-4F03-B800-F3A0369E9344}"/>
    <dgm:cxn modelId="{67BDC6DE-0DD3-4A47-B487-35F0978F2B2D}" type="presOf" srcId="{09229897-ECC0-4AB3-8163-0C45929205E9}" destId="{DEBA8AAD-EAE7-4D37-844F-5020C17C396A}" srcOrd="0" destOrd="0" presId="urn:microsoft.com/office/officeart/2005/8/layout/vList5"/>
    <dgm:cxn modelId="{41B2D7E0-B828-4E79-9264-77F3AD906B23}" srcId="{3DF04C63-5549-470B-92AF-05DFEB4E86F1}" destId="{92058DD9-D3D5-4617-881B-740DA8908B1F}" srcOrd="1" destOrd="0" parTransId="{65460804-5F61-42C9-86B8-02775262AAEA}" sibTransId="{EDBA48E2-895A-47CF-9937-FC653385BA58}"/>
    <dgm:cxn modelId="{CD2AEFE4-6708-4563-A6AD-A782F754C0C3}" srcId="{3DF04C63-5549-470B-92AF-05DFEB4E86F1}" destId="{E43D0A9F-B796-447C-871C-489E2C13A18B}" srcOrd="0" destOrd="0" parTransId="{EC9E4C6F-A4DC-4A0C-AAA3-8FD97D4D117C}" sibTransId="{F83E918C-7E7F-43A5-A3DA-277DAA6CF8B8}"/>
    <dgm:cxn modelId="{B4DF1AFD-239C-4663-B0FD-50CEB5CAF7BE}" srcId="{CC28263C-1D86-4BCE-9DBC-62CA58A13FB2}" destId="{1A3F673D-F08F-44BD-B708-416E1E16BC09}" srcOrd="0" destOrd="0" parTransId="{981FCB95-5FF4-4EBA-85E5-1E6D4109F04B}" sibTransId="{81916A14-A38C-41E9-9A20-95170937732D}"/>
    <dgm:cxn modelId="{005CB526-A9E2-4556-943F-34361D1BFD0B}" type="presParOf" srcId="{9180B501-E1F3-44FC-9E10-1C15FD70F72A}" destId="{B1652652-F7C7-4EC0-A22C-DA0208FF0A07}" srcOrd="0" destOrd="0" presId="urn:microsoft.com/office/officeart/2005/8/layout/vList5"/>
    <dgm:cxn modelId="{FDA8C4F0-5553-4E81-A626-07CB75D41291}" type="presParOf" srcId="{B1652652-F7C7-4EC0-A22C-DA0208FF0A07}" destId="{A4B9EAB0-F377-4293-9BE4-882178C9FD7B}" srcOrd="0" destOrd="0" presId="urn:microsoft.com/office/officeart/2005/8/layout/vList5"/>
    <dgm:cxn modelId="{8C95E3F6-86A2-4CDB-9565-CA9A4231C606}" type="presParOf" srcId="{B1652652-F7C7-4EC0-A22C-DA0208FF0A07}" destId="{E001B6A8-4349-4CA2-9125-894916F9BBF5}" srcOrd="1" destOrd="0" presId="urn:microsoft.com/office/officeart/2005/8/layout/vList5"/>
    <dgm:cxn modelId="{4CC20200-1FD8-48EA-8D84-D257D413D938}" type="presParOf" srcId="{9180B501-E1F3-44FC-9E10-1C15FD70F72A}" destId="{1B40BF73-CF84-47CF-B8EB-702585D0F65B}" srcOrd="1" destOrd="0" presId="urn:microsoft.com/office/officeart/2005/8/layout/vList5"/>
    <dgm:cxn modelId="{3CF162AD-0F31-49E2-A816-2397E679F54E}" type="presParOf" srcId="{9180B501-E1F3-44FC-9E10-1C15FD70F72A}" destId="{3DB71425-165A-4338-8BC2-DFDCE213AC71}" srcOrd="2" destOrd="0" presId="urn:microsoft.com/office/officeart/2005/8/layout/vList5"/>
    <dgm:cxn modelId="{BADD9EB3-9B72-4236-9DDE-035C996ED7CD}" type="presParOf" srcId="{3DB71425-165A-4338-8BC2-DFDCE213AC71}" destId="{2572A3A7-00A5-4F67-837E-ACBF99D84700}" srcOrd="0" destOrd="0" presId="urn:microsoft.com/office/officeart/2005/8/layout/vList5"/>
    <dgm:cxn modelId="{381479D5-6E4C-4A2A-8319-BD87D412EBE4}" type="presParOf" srcId="{3DB71425-165A-4338-8BC2-DFDCE213AC71}" destId="{DEBA8AAD-EAE7-4D37-844F-5020C17C396A}" srcOrd="1" destOrd="0" presId="urn:microsoft.com/office/officeart/2005/8/layout/vList5"/>
    <dgm:cxn modelId="{34D72631-2B23-4907-8891-D936E904F271}" type="presParOf" srcId="{9180B501-E1F3-44FC-9E10-1C15FD70F72A}" destId="{A3E901DD-E502-4955-82D2-B14D2DDE12FD}" srcOrd="3" destOrd="0" presId="urn:microsoft.com/office/officeart/2005/8/layout/vList5"/>
    <dgm:cxn modelId="{4E9E7F9D-6A5A-4B45-A0A3-A7206FC23070}" type="presParOf" srcId="{9180B501-E1F3-44FC-9E10-1C15FD70F72A}" destId="{88034429-64FE-46A7-AE31-6B66FD6766BF}" srcOrd="4" destOrd="0" presId="urn:microsoft.com/office/officeart/2005/8/layout/vList5"/>
    <dgm:cxn modelId="{FA3EE041-5FF2-45D2-B513-88243334E7A1}" type="presParOf" srcId="{88034429-64FE-46A7-AE31-6B66FD6766BF}" destId="{3C4AE7E8-A594-41E2-BCB1-9C13B307782F}" srcOrd="0" destOrd="0" presId="urn:microsoft.com/office/officeart/2005/8/layout/vList5"/>
    <dgm:cxn modelId="{9DEF3CE4-8339-4A98-B28A-CFC1E286ADFF}" type="presParOf" srcId="{88034429-64FE-46A7-AE31-6B66FD6766BF}" destId="{6E6B5503-F0E8-46EE-8BDE-8ED4E43DA71E}" srcOrd="1" destOrd="0" presId="urn:microsoft.com/office/officeart/2005/8/layout/vList5"/>
    <dgm:cxn modelId="{918C0F5C-7C30-401C-90A1-32904DBD3FB7}" type="presParOf" srcId="{9180B501-E1F3-44FC-9E10-1C15FD70F72A}" destId="{9FF338B2-C9B0-4ACB-9F79-88DD25CCE427}" srcOrd="5" destOrd="0" presId="urn:microsoft.com/office/officeart/2005/8/layout/vList5"/>
    <dgm:cxn modelId="{510E26B3-C8C6-43D9-96DB-1CA7D110F147}" type="presParOf" srcId="{9180B501-E1F3-44FC-9E10-1C15FD70F72A}" destId="{076C1F08-B2AA-469F-9FAD-97856365C49C}" srcOrd="6" destOrd="0" presId="urn:microsoft.com/office/officeart/2005/8/layout/vList5"/>
    <dgm:cxn modelId="{AC9D4225-62AF-45A3-B207-195E242E98F6}" type="presParOf" srcId="{076C1F08-B2AA-469F-9FAD-97856365C49C}" destId="{B6C2878B-8FA0-4FC7-9BE2-F67F687EE4A4}" srcOrd="0" destOrd="0" presId="urn:microsoft.com/office/officeart/2005/8/layout/vList5"/>
    <dgm:cxn modelId="{E613ECEB-18EA-4B0F-9130-53E0946D5109}" type="presParOf" srcId="{076C1F08-B2AA-469F-9FAD-97856365C49C}" destId="{1708A6C9-5AC2-406D-AC4B-4C075D14DA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7899C-BB66-412C-80AE-13EBE161B2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D99CDA5-1408-4E7A-BE02-E6B1942CE557}">
      <dgm:prSet/>
      <dgm:spPr/>
      <dgm:t>
        <a:bodyPr/>
        <a:lstStyle/>
        <a:p>
          <a:r>
            <a:rPr lang="nl-BE"/>
            <a:t>- Paspoort</a:t>
          </a:r>
          <a:endParaRPr lang="en-US"/>
        </a:p>
      </dgm:t>
    </dgm:pt>
    <dgm:pt modelId="{4D109DFB-CB79-476F-B813-00BF0A09B8CA}" type="parTrans" cxnId="{86CB5BA8-69E4-4E42-A985-7CDD7AE285B9}">
      <dgm:prSet/>
      <dgm:spPr/>
      <dgm:t>
        <a:bodyPr/>
        <a:lstStyle/>
        <a:p>
          <a:endParaRPr lang="en-US"/>
        </a:p>
      </dgm:t>
    </dgm:pt>
    <dgm:pt modelId="{9C2C6D86-5659-4D65-AE7B-A7782383F9C4}" type="sibTrans" cxnId="{86CB5BA8-69E4-4E42-A985-7CDD7AE285B9}">
      <dgm:prSet/>
      <dgm:spPr/>
      <dgm:t>
        <a:bodyPr/>
        <a:lstStyle/>
        <a:p>
          <a:endParaRPr lang="en-US"/>
        </a:p>
      </dgm:t>
    </dgm:pt>
    <dgm:pt modelId="{D2198540-472D-41BA-BF43-AAEEB50FE836}">
      <dgm:prSet/>
      <dgm:spPr/>
      <dgm:t>
        <a:bodyPr/>
        <a:lstStyle/>
        <a:p>
          <a:r>
            <a:rPr lang="nl-BE"/>
            <a:t>In principe moet het een biometrisch paspoort zijn</a:t>
          </a:r>
          <a:endParaRPr lang="en-US"/>
        </a:p>
      </dgm:t>
    </dgm:pt>
    <dgm:pt modelId="{EA09652A-452B-4019-AFB5-26528CF19C0F}" type="parTrans" cxnId="{E131790C-B676-474E-8249-040AA4D55EC2}">
      <dgm:prSet/>
      <dgm:spPr/>
      <dgm:t>
        <a:bodyPr/>
        <a:lstStyle/>
        <a:p>
          <a:endParaRPr lang="en-US"/>
        </a:p>
      </dgm:t>
    </dgm:pt>
    <dgm:pt modelId="{BB2AF55E-3046-41B6-98C9-2FA018B7DBF1}" type="sibTrans" cxnId="{E131790C-B676-474E-8249-040AA4D55EC2}">
      <dgm:prSet/>
      <dgm:spPr/>
      <dgm:t>
        <a:bodyPr/>
        <a:lstStyle/>
        <a:p>
          <a:endParaRPr lang="en-US"/>
        </a:p>
      </dgm:t>
    </dgm:pt>
    <dgm:pt modelId="{4EABD6AF-DCBD-409B-ACA2-F3F8C370725F}">
      <dgm:prSet/>
      <dgm:spPr/>
      <dgm:t>
        <a:bodyPr/>
        <a:lstStyle/>
        <a:p>
          <a:r>
            <a:rPr lang="nl-BE" dirty="0"/>
            <a:t>Uitzonderlijk kan het ook met andere identiteitsdocumenten:</a:t>
          </a:r>
          <a:endParaRPr lang="en-US" dirty="0"/>
        </a:p>
      </dgm:t>
    </dgm:pt>
    <dgm:pt modelId="{D149C01D-C2ED-4FC7-9E41-AC70A94E132B}" type="parTrans" cxnId="{22EA18DE-12FC-46B5-A316-43FFCE7971FE}">
      <dgm:prSet/>
      <dgm:spPr/>
      <dgm:t>
        <a:bodyPr/>
        <a:lstStyle/>
        <a:p>
          <a:endParaRPr lang="en-US"/>
        </a:p>
      </dgm:t>
    </dgm:pt>
    <dgm:pt modelId="{9059575B-0DBB-49D0-BFB7-D965C283EAFE}" type="sibTrans" cxnId="{22EA18DE-12FC-46B5-A316-43FFCE7971FE}">
      <dgm:prSet/>
      <dgm:spPr/>
      <dgm:t>
        <a:bodyPr/>
        <a:lstStyle/>
        <a:p>
          <a:endParaRPr lang="en-US"/>
        </a:p>
      </dgm:t>
    </dgm:pt>
    <dgm:pt modelId="{205C6CDE-4E65-43EB-8405-D166F7B702D0}">
      <dgm:prSet/>
      <dgm:spPr/>
      <dgm:t>
        <a:bodyPr/>
        <a:lstStyle/>
        <a:p>
          <a:r>
            <a:rPr lang="nl-BE"/>
            <a:t>Vervallen paspoort</a:t>
          </a:r>
          <a:endParaRPr lang="en-US"/>
        </a:p>
      </dgm:t>
    </dgm:pt>
    <dgm:pt modelId="{BFA1BF24-6755-4930-9372-440EADD62486}" type="parTrans" cxnId="{175D1D4E-CD1F-48BC-AA5C-6717E001D769}">
      <dgm:prSet/>
      <dgm:spPr/>
      <dgm:t>
        <a:bodyPr/>
        <a:lstStyle/>
        <a:p>
          <a:endParaRPr lang="en-US"/>
        </a:p>
      </dgm:t>
    </dgm:pt>
    <dgm:pt modelId="{3D69DFC0-C84C-40A5-8FE3-5F7129B8E536}" type="sibTrans" cxnId="{175D1D4E-CD1F-48BC-AA5C-6717E001D769}">
      <dgm:prSet/>
      <dgm:spPr/>
      <dgm:t>
        <a:bodyPr/>
        <a:lstStyle/>
        <a:p>
          <a:endParaRPr lang="en-US"/>
        </a:p>
      </dgm:t>
    </dgm:pt>
    <dgm:pt modelId="{ECF9E0B9-E8CA-4FE8-B831-87825AB68C33}">
      <dgm:prSet/>
      <dgm:spPr/>
      <dgm:t>
        <a:bodyPr/>
        <a:lstStyle/>
        <a:p>
          <a:r>
            <a:rPr lang="nl-BE"/>
            <a:t>Niet-biometrisch paspoort</a:t>
          </a:r>
          <a:endParaRPr lang="en-US"/>
        </a:p>
      </dgm:t>
    </dgm:pt>
    <dgm:pt modelId="{0FB2A499-AEA6-4091-9774-4E2D02707742}" type="parTrans" cxnId="{91AB14B7-3903-47A6-887A-8E9C9FFD05A8}">
      <dgm:prSet/>
      <dgm:spPr/>
      <dgm:t>
        <a:bodyPr/>
        <a:lstStyle/>
        <a:p>
          <a:endParaRPr lang="en-US"/>
        </a:p>
      </dgm:t>
    </dgm:pt>
    <dgm:pt modelId="{E5476879-0036-4944-9FCD-75CEFEC8C1A6}" type="sibTrans" cxnId="{91AB14B7-3903-47A6-887A-8E9C9FFD05A8}">
      <dgm:prSet/>
      <dgm:spPr/>
      <dgm:t>
        <a:bodyPr/>
        <a:lstStyle/>
        <a:p>
          <a:endParaRPr lang="en-US"/>
        </a:p>
      </dgm:t>
    </dgm:pt>
    <dgm:pt modelId="{24952D68-BD65-41F4-A955-D72677F27967}">
      <dgm:prSet/>
      <dgm:spPr/>
      <dgm:t>
        <a:bodyPr/>
        <a:lstStyle/>
        <a:p>
          <a:r>
            <a:rPr lang="nl-BE"/>
            <a:t>Rijbewijs</a:t>
          </a:r>
          <a:endParaRPr lang="en-US"/>
        </a:p>
      </dgm:t>
    </dgm:pt>
    <dgm:pt modelId="{382728E6-E1B6-441D-8BA7-685643395734}" type="parTrans" cxnId="{565D391D-78C8-4D23-8DA3-83DC60D43D87}">
      <dgm:prSet/>
      <dgm:spPr/>
      <dgm:t>
        <a:bodyPr/>
        <a:lstStyle/>
        <a:p>
          <a:endParaRPr lang="en-US"/>
        </a:p>
      </dgm:t>
    </dgm:pt>
    <dgm:pt modelId="{DD609140-7E58-4739-9386-97173521B812}" type="sibTrans" cxnId="{565D391D-78C8-4D23-8DA3-83DC60D43D87}">
      <dgm:prSet/>
      <dgm:spPr/>
      <dgm:t>
        <a:bodyPr/>
        <a:lstStyle/>
        <a:p>
          <a:endParaRPr lang="en-US"/>
        </a:p>
      </dgm:t>
    </dgm:pt>
    <dgm:pt modelId="{F7C5BA66-2EA8-4E4F-9C6C-35F5405D1064}">
      <dgm:prSet/>
      <dgm:spPr/>
      <dgm:t>
        <a:bodyPr/>
        <a:lstStyle/>
        <a:p>
          <a:r>
            <a:rPr lang="nl-BE"/>
            <a:t>Nationale identiteitskaart</a:t>
          </a:r>
          <a:endParaRPr lang="en-US"/>
        </a:p>
      </dgm:t>
    </dgm:pt>
    <dgm:pt modelId="{F0F27481-F19B-442A-B2C1-FE9C1DF48998}" type="parTrans" cxnId="{0BF9AF05-4FFC-4D69-BD3C-72646A8D0DA2}">
      <dgm:prSet/>
      <dgm:spPr/>
      <dgm:t>
        <a:bodyPr/>
        <a:lstStyle/>
        <a:p>
          <a:endParaRPr lang="en-US"/>
        </a:p>
      </dgm:t>
    </dgm:pt>
    <dgm:pt modelId="{B8D2E0DD-7715-47B9-A735-74662960992B}" type="sibTrans" cxnId="{0BF9AF05-4FFC-4D69-BD3C-72646A8D0DA2}">
      <dgm:prSet/>
      <dgm:spPr/>
      <dgm:t>
        <a:bodyPr/>
        <a:lstStyle/>
        <a:p>
          <a:endParaRPr lang="en-US"/>
        </a:p>
      </dgm:t>
    </dgm:pt>
    <dgm:pt modelId="{A8795707-03FC-49B2-97A0-179CD76982D2}">
      <dgm:prSet/>
      <dgm:spPr/>
      <dgm:t>
        <a:bodyPr/>
        <a:lstStyle/>
        <a:p>
          <a:r>
            <a:rPr lang="nl-BE"/>
            <a:t>Akte van de burgerlijke stand</a:t>
          </a:r>
          <a:endParaRPr lang="en-US"/>
        </a:p>
      </dgm:t>
    </dgm:pt>
    <dgm:pt modelId="{2E1AE1C0-24FF-47E1-89A2-116323470895}" type="parTrans" cxnId="{D2CD221E-109B-4A2B-ACA9-C25FB05750BB}">
      <dgm:prSet/>
      <dgm:spPr/>
      <dgm:t>
        <a:bodyPr/>
        <a:lstStyle/>
        <a:p>
          <a:endParaRPr lang="en-US"/>
        </a:p>
      </dgm:t>
    </dgm:pt>
    <dgm:pt modelId="{97E1FC6E-554F-44E3-88D2-79DB12787AC3}" type="sibTrans" cxnId="{D2CD221E-109B-4A2B-ACA9-C25FB05750BB}">
      <dgm:prSet/>
      <dgm:spPr/>
      <dgm:t>
        <a:bodyPr/>
        <a:lstStyle/>
        <a:p>
          <a:endParaRPr lang="en-US"/>
        </a:p>
      </dgm:t>
    </dgm:pt>
    <dgm:pt modelId="{E32C470C-AE38-47B7-84DB-A921DF2BD4B6}">
      <dgm:prSet/>
      <dgm:spPr/>
      <dgm:t>
        <a:bodyPr/>
        <a:lstStyle/>
        <a:p>
          <a:r>
            <a:rPr lang="nl-BE"/>
            <a:t>Attest van tijdelijke bescherming</a:t>
          </a:r>
          <a:endParaRPr lang="en-US"/>
        </a:p>
      </dgm:t>
    </dgm:pt>
    <dgm:pt modelId="{B185076B-FA68-4F15-BF99-E9A1FAE4F28B}" type="parTrans" cxnId="{DF2D1A86-4750-47C3-91CE-1CC7C4492FA9}">
      <dgm:prSet/>
      <dgm:spPr/>
      <dgm:t>
        <a:bodyPr/>
        <a:lstStyle/>
        <a:p>
          <a:endParaRPr lang="en-US"/>
        </a:p>
      </dgm:t>
    </dgm:pt>
    <dgm:pt modelId="{3407CDF7-336A-4DF8-A540-3F0E003EF318}" type="sibTrans" cxnId="{DF2D1A86-4750-47C3-91CE-1CC7C4492FA9}">
      <dgm:prSet/>
      <dgm:spPr/>
      <dgm:t>
        <a:bodyPr/>
        <a:lstStyle/>
        <a:p>
          <a:endParaRPr lang="en-US"/>
        </a:p>
      </dgm:t>
    </dgm:pt>
    <dgm:pt modelId="{5B3BE9DC-AC61-41FF-95B1-6DF041D8104A}">
      <dgm:prSet/>
      <dgm:spPr/>
      <dgm:t>
        <a:bodyPr/>
        <a:lstStyle/>
        <a:p>
          <a:r>
            <a:rPr lang="nl-BE"/>
            <a:t>1 recente pasfoto</a:t>
          </a:r>
          <a:endParaRPr lang="en-US"/>
        </a:p>
      </dgm:t>
    </dgm:pt>
    <dgm:pt modelId="{DEAA0AB8-E8B9-4A23-A5FB-AAF346B04C1D}" type="parTrans" cxnId="{816987BA-378F-457E-A0A4-021013D956CB}">
      <dgm:prSet/>
      <dgm:spPr/>
      <dgm:t>
        <a:bodyPr/>
        <a:lstStyle/>
        <a:p>
          <a:endParaRPr lang="en-US"/>
        </a:p>
      </dgm:t>
    </dgm:pt>
    <dgm:pt modelId="{AFACD44E-0C4A-479E-A0CE-11B7E8DD9D7E}" type="sibTrans" cxnId="{816987BA-378F-457E-A0A4-021013D956CB}">
      <dgm:prSet/>
      <dgm:spPr/>
      <dgm:t>
        <a:bodyPr/>
        <a:lstStyle/>
        <a:p>
          <a:endParaRPr lang="en-US"/>
        </a:p>
      </dgm:t>
    </dgm:pt>
    <dgm:pt modelId="{152AB417-EF99-4283-81F7-D5B5E957A0EF}">
      <dgm:prSet/>
      <dgm:spPr/>
      <dgm:t>
        <a:bodyPr/>
        <a:lstStyle/>
        <a:p>
          <a:r>
            <a:rPr lang="nl-BE" dirty="0"/>
            <a:t>Adres in Ninove moet al gekend zijn</a:t>
          </a:r>
          <a:endParaRPr lang="en-US" dirty="0"/>
        </a:p>
      </dgm:t>
    </dgm:pt>
    <dgm:pt modelId="{3CE8FDDD-7420-41C3-B5EB-37D9CAD52061}" type="parTrans" cxnId="{A86EF21A-F73B-4778-9361-389CED1F8BF0}">
      <dgm:prSet/>
      <dgm:spPr/>
      <dgm:t>
        <a:bodyPr/>
        <a:lstStyle/>
        <a:p>
          <a:endParaRPr lang="en-US"/>
        </a:p>
      </dgm:t>
    </dgm:pt>
    <dgm:pt modelId="{21E14A7B-BAE6-4D39-9F95-41BBFFF7270E}" type="sibTrans" cxnId="{A86EF21A-F73B-4778-9361-389CED1F8BF0}">
      <dgm:prSet/>
      <dgm:spPr/>
      <dgm:t>
        <a:bodyPr/>
        <a:lstStyle/>
        <a:p>
          <a:endParaRPr lang="en-US"/>
        </a:p>
      </dgm:t>
    </dgm:pt>
    <dgm:pt modelId="{123C4549-860A-4B0F-B300-D0B66EFE7CDF}" type="pres">
      <dgm:prSet presAssocID="{9287899C-BB66-412C-80AE-13EBE161B2B5}" presName="linear" presStyleCnt="0">
        <dgm:presLayoutVars>
          <dgm:animLvl val="lvl"/>
          <dgm:resizeHandles val="exact"/>
        </dgm:presLayoutVars>
      </dgm:prSet>
      <dgm:spPr/>
    </dgm:pt>
    <dgm:pt modelId="{5CC0743D-496B-4E8B-A363-4F9D5F99F2FF}" type="pres">
      <dgm:prSet presAssocID="{5D99CDA5-1408-4E7A-BE02-E6B1942CE5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B8A93C-0F58-49DF-94CF-D665AB88D068}" type="pres">
      <dgm:prSet presAssocID="{5D99CDA5-1408-4E7A-BE02-E6B1942CE557}" presName="childText" presStyleLbl="revTx" presStyleIdx="0" presStyleCnt="1">
        <dgm:presLayoutVars>
          <dgm:bulletEnabled val="1"/>
        </dgm:presLayoutVars>
      </dgm:prSet>
      <dgm:spPr/>
    </dgm:pt>
    <dgm:pt modelId="{56C95F0A-5E4A-4E2D-8030-C12373E3294D}" type="pres">
      <dgm:prSet presAssocID="{E32C470C-AE38-47B7-84DB-A921DF2BD4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A80D1B-6A57-4273-8F95-7119427FA36F}" type="pres">
      <dgm:prSet presAssocID="{3407CDF7-336A-4DF8-A540-3F0E003EF318}" presName="spacer" presStyleCnt="0"/>
      <dgm:spPr/>
    </dgm:pt>
    <dgm:pt modelId="{1718FF44-24B6-4F06-B206-0FBBB196E77D}" type="pres">
      <dgm:prSet presAssocID="{5B3BE9DC-AC61-41FF-95B1-6DF041D810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99D2D4-133C-49BD-964A-F05CF2AB17C7}" type="pres">
      <dgm:prSet presAssocID="{AFACD44E-0C4A-479E-A0CE-11B7E8DD9D7E}" presName="spacer" presStyleCnt="0"/>
      <dgm:spPr/>
    </dgm:pt>
    <dgm:pt modelId="{B7845291-E8A0-4BCE-94C0-9B2AA76D4C3C}" type="pres">
      <dgm:prSet presAssocID="{152AB417-EF99-4283-81F7-D5B5E957A0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F9AF05-4FFC-4D69-BD3C-72646A8D0DA2}" srcId="{4EABD6AF-DCBD-409B-ACA2-F3F8C370725F}" destId="{F7C5BA66-2EA8-4E4F-9C6C-35F5405D1064}" srcOrd="3" destOrd="0" parTransId="{F0F27481-F19B-442A-B2C1-FE9C1DF48998}" sibTransId="{B8D2E0DD-7715-47B9-A735-74662960992B}"/>
    <dgm:cxn modelId="{E131790C-B676-474E-8249-040AA4D55EC2}" srcId="{5D99CDA5-1408-4E7A-BE02-E6B1942CE557}" destId="{D2198540-472D-41BA-BF43-AAEEB50FE836}" srcOrd="0" destOrd="0" parTransId="{EA09652A-452B-4019-AFB5-26528CF19C0F}" sibTransId="{BB2AF55E-3046-41B6-98C9-2FA018B7DBF1}"/>
    <dgm:cxn modelId="{A86EF21A-F73B-4778-9361-389CED1F8BF0}" srcId="{9287899C-BB66-412C-80AE-13EBE161B2B5}" destId="{152AB417-EF99-4283-81F7-D5B5E957A0EF}" srcOrd="3" destOrd="0" parTransId="{3CE8FDDD-7420-41C3-B5EB-37D9CAD52061}" sibTransId="{21E14A7B-BAE6-4D39-9F95-41BBFFF7270E}"/>
    <dgm:cxn modelId="{0F09D41C-B5C3-4927-AE71-6EDC28FF30D9}" type="presOf" srcId="{E32C470C-AE38-47B7-84DB-A921DF2BD4B6}" destId="{56C95F0A-5E4A-4E2D-8030-C12373E3294D}" srcOrd="0" destOrd="0" presId="urn:microsoft.com/office/officeart/2005/8/layout/vList2"/>
    <dgm:cxn modelId="{565D391D-78C8-4D23-8DA3-83DC60D43D87}" srcId="{4EABD6AF-DCBD-409B-ACA2-F3F8C370725F}" destId="{24952D68-BD65-41F4-A955-D72677F27967}" srcOrd="2" destOrd="0" parTransId="{382728E6-E1B6-441D-8BA7-685643395734}" sibTransId="{DD609140-7E58-4739-9386-97173521B812}"/>
    <dgm:cxn modelId="{D2CD221E-109B-4A2B-ACA9-C25FB05750BB}" srcId="{4EABD6AF-DCBD-409B-ACA2-F3F8C370725F}" destId="{A8795707-03FC-49B2-97A0-179CD76982D2}" srcOrd="4" destOrd="0" parTransId="{2E1AE1C0-24FF-47E1-89A2-116323470895}" sibTransId="{97E1FC6E-554F-44E3-88D2-79DB12787AC3}"/>
    <dgm:cxn modelId="{136EDD2B-E3FF-4539-A9F5-0421FD33EA89}" type="presOf" srcId="{205C6CDE-4E65-43EB-8405-D166F7B702D0}" destId="{2AB8A93C-0F58-49DF-94CF-D665AB88D068}" srcOrd="0" destOrd="2" presId="urn:microsoft.com/office/officeart/2005/8/layout/vList2"/>
    <dgm:cxn modelId="{47EEBF33-AB80-4FEF-8D3F-0BE15E1D386B}" type="presOf" srcId="{24952D68-BD65-41F4-A955-D72677F27967}" destId="{2AB8A93C-0F58-49DF-94CF-D665AB88D068}" srcOrd="0" destOrd="4" presId="urn:microsoft.com/office/officeart/2005/8/layout/vList2"/>
    <dgm:cxn modelId="{175D1D4E-CD1F-48BC-AA5C-6717E001D769}" srcId="{4EABD6AF-DCBD-409B-ACA2-F3F8C370725F}" destId="{205C6CDE-4E65-43EB-8405-D166F7B702D0}" srcOrd="0" destOrd="0" parTransId="{BFA1BF24-6755-4930-9372-440EADD62486}" sibTransId="{3D69DFC0-C84C-40A5-8FE3-5F7129B8E536}"/>
    <dgm:cxn modelId="{291D9A53-37C0-49EA-BDC3-B67EA04C56B7}" type="presOf" srcId="{D2198540-472D-41BA-BF43-AAEEB50FE836}" destId="{2AB8A93C-0F58-49DF-94CF-D665AB88D068}" srcOrd="0" destOrd="0" presId="urn:microsoft.com/office/officeart/2005/8/layout/vList2"/>
    <dgm:cxn modelId="{55B4BE74-C7CC-41E5-812B-AC2A0F576AE5}" type="presOf" srcId="{F7C5BA66-2EA8-4E4F-9C6C-35F5405D1064}" destId="{2AB8A93C-0F58-49DF-94CF-D665AB88D068}" srcOrd="0" destOrd="5" presId="urn:microsoft.com/office/officeart/2005/8/layout/vList2"/>
    <dgm:cxn modelId="{DF2D1A86-4750-47C3-91CE-1CC7C4492FA9}" srcId="{9287899C-BB66-412C-80AE-13EBE161B2B5}" destId="{E32C470C-AE38-47B7-84DB-A921DF2BD4B6}" srcOrd="1" destOrd="0" parTransId="{B185076B-FA68-4F15-BF99-E9A1FAE4F28B}" sibTransId="{3407CDF7-336A-4DF8-A540-3F0E003EF318}"/>
    <dgm:cxn modelId="{2C86E689-24CB-4003-AC99-02BDFBC8E0E6}" type="presOf" srcId="{152AB417-EF99-4283-81F7-D5B5E957A0EF}" destId="{B7845291-E8A0-4BCE-94C0-9B2AA76D4C3C}" srcOrd="0" destOrd="0" presId="urn:microsoft.com/office/officeart/2005/8/layout/vList2"/>
    <dgm:cxn modelId="{35DAC39F-8117-4A90-93D3-1BAF408C4BC3}" type="presOf" srcId="{A8795707-03FC-49B2-97A0-179CD76982D2}" destId="{2AB8A93C-0F58-49DF-94CF-D665AB88D068}" srcOrd="0" destOrd="6" presId="urn:microsoft.com/office/officeart/2005/8/layout/vList2"/>
    <dgm:cxn modelId="{C3B8D5A7-BB7F-4A72-B27A-99B45FD29FD1}" type="presOf" srcId="{4EABD6AF-DCBD-409B-ACA2-F3F8C370725F}" destId="{2AB8A93C-0F58-49DF-94CF-D665AB88D068}" srcOrd="0" destOrd="1" presId="urn:microsoft.com/office/officeart/2005/8/layout/vList2"/>
    <dgm:cxn modelId="{86CB5BA8-69E4-4E42-A985-7CDD7AE285B9}" srcId="{9287899C-BB66-412C-80AE-13EBE161B2B5}" destId="{5D99CDA5-1408-4E7A-BE02-E6B1942CE557}" srcOrd="0" destOrd="0" parTransId="{4D109DFB-CB79-476F-B813-00BF0A09B8CA}" sibTransId="{9C2C6D86-5659-4D65-AE7B-A7782383F9C4}"/>
    <dgm:cxn modelId="{B1B264B1-ABE4-4CC2-B8C5-667D0A6CE2AA}" type="presOf" srcId="{9287899C-BB66-412C-80AE-13EBE161B2B5}" destId="{123C4549-860A-4B0F-B300-D0B66EFE7CDF}" srcOrd="0" destOrd="0" presId="urn:microsoft.com/office/officeart/2005/8/layout/vList2"/>
    <dgm:cxn modelId="{79F1A2B2-92BE-4D16-90BE-6DB51A4C8FC0}" type="presOf" srcId="{ECF9E0B9-E8CA-4FE8-B831-87825AB68C33}" destId="{2AB8A93C-0F58-49DF-94CF-D665AB88D068}" srcOrd="0" destOrd="3" presId="urn:microsoft.com/office/officeart/2005/8/layout/vList2"/>
    <dgm:cxn modelId="{AD54F7B5-6EF8-4306-8D43-33F5C7BB968C}" type="presOf" srcId="{5B3BE9DC-AC61-41FF-95B1-6DF041D8104A}" destId="{1718FF44-24B6-4F06-B206-0FBBB196E77D}" srcOrd="0" destOrd="0" presId="urn:microsoft.com/office/officeart/2005/8/layout/vList2"/>
    <dgm:cxn modelId="{91AB14B7-3903-47A6-887A-8E9C9FFD05A8}" srcId="{4EABD6AF-DCBD-409B-ACA2-F3F8C370725F}" destId="{ECF9E0B9-E8CA-4FE8-B831-87825AB68C33}" srcOrd="1" destOrd="0" parTransId="{0FB2A499-AEA6-4091-9774-4E2D02707742}" sibTransId="{E5476879-0036-4944-9FCD-75CEFEC8C1A6}"/>
    <dgm:cxn modelId="{816987BA-378F-457E-A0A4-021013D956CB}" srcId="{9287899C-BB66-412C-80AE-13EBE161B2B5}" destId="{5B3BE9DC-AC61-41FF-95B1-6DF041D8104A}" srcOrd="2" destOrd="0" parTransId="{DEAA0AB8-E8B9-4A23-A5FB-AAF346B04C1D}" sibTransId="{AFACD44E-0C4A-479E-A0CE-11B7E8DD9D7E}"/>
    <dgm:cxn modelId="{A2145CD0-CDAB-4F8A-BCAF-54F975E73E5B}" type="presOf" srcId="{5D99CDA5-1408-4E7A-BE02-E6B1942CE557}" destId="{5CC0743D-496B-4E8B-A363-4F9D5F99F2FF}" srcOrd="0" destOrd="0" presId="urn:microsoft.com/office/officeart/2005/8/layout/vList2"/>
    <dgm:cxn modelId="{22EA18DE-12FC-46B5-A316-43FFCE7971FE}" srcId="{D2198540-472D-41BA-BF43-AAEEB50FE836}" destId="{4EABD6AF-DCBD-409B-ACA2-F3F8C370725F}" srcOrd="0" destOrd="0" parTransId="{D149C01D-C2ED-4FC7-9E41-AC70A94E132B}" sibTransId="{9059575B-0DBB-49D0-BFB7-D965C283EAFE}"/>
    <dgm:cxn modelId="{A1451C48-E42D-49D1-96A9-36B0AB3678F5}" type="presParOf" srcId="{123C4549-860A-4B0F-B300-D0B66EFE7CDF}" destId="{5CC0743D-496B-4E8B-A363-4F9D5F99F2FF}" srcOrd="0" destOrd="0" presId="urn:microsoft.com/office/officeart/2005/8/layout/vList2"/>
    <dgm:cxn modelId="{0A489CD5-86A6-4B08-A31D-69178CEC306F}" type="presParOf" srcId="{123C4549-860A-4B0F-B300-D0B66EFE7CDF}" destId="{2AB8A93C-0F58-49DF-94CF-D665AB88D068}" srcOrd="1" destOrd="0" presId="urn:microsoft.com/office/officeart/2005/8/layout/vList2"/>
    <dgm:cxn modelId="{4C3F6A1F-B590-4AEE-B6C8-82D0224F5385}" type="presParOf" srcId="{123C4549-860A-4B0F-B300-D0B66EFE7CDF}" destId="{56C95F0A-5E4A-4E2D-8030-C12373E3294D}" srcOrd="2" destOrd="0" presId="urn:microsoft.com/office/officeart/2005/8/layout/vList2"/>
    <dgm:cxn modelId="{4B43E4D4-AC29-4677-8E1C-86F363EB6FDD}" type="presParOf" srcId="{123C4549-860A-4B0F-B300-D0B66EFE7CDF}" destId="{B4A80D1B-6A57-4273-8F95-7119427FA36F}" srcOrd="3" destOrd="0" presId="urn:microsoft.com/office/officeart/2005/8/layout/vList2"/>
    <dgm:cxn modelId="{690D19BB-01A9-48BF-A8D3-9B83C31D8BDE}" type="presParOf" srcId="{123C4549-860A-4B0F-B300-D0B66EFE7CDF}" destId="{1718FF44-24B6-4F06-B206-0FBBB196E77D}" srcOrd="4" destOrd="0" presId="urn:microsoft.com/office/officeart/2005/8/layout/vList2"/>
    <dgm:cxn modelId="{8C5634F3-7871-4949-8EE2-653402B6F469}" type="presParOf" srcId="{123C4549-860A-4B0F-B300-D0B66EFE7CDF}" destId="{6099D2D4-133C-49BD-964A-F05CF2AB17C7}" srcOrd="5" destOrd="0" presId="urn:microsoft.com/office/officeart/2005/8/layout/vList2"/>
    <dgm:cxn modelId="{24C3ECA8-74EE-4D0D-B09C-A6B845211E34}" type="presParOf" srcId="{123C4549-860A-4B0F-B300-D0B66EFE7CDF}" destId="{B7845291-E8A0-4BCE-94C0-9B2AA76D4C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933D6-976B-4FB1-B3E2-05BB1E744F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608D69F-4953-4322-9805-4A9EF30752E7}">
      <dgm:prSet/>
      <dgm:spPr/>
      <dgm:t>
        <a:bodyPr/>
        <a:lstStyle/>
        <a:p>
          <a:r>
            <a:rPr lang="nl-BE"/>
            <a:t>- Paspoort</a:t>
          </a:r>
          <a:endParaRPr lang="en-US"/>
        </a:p>
      </dgm:t>
    </dgm:pt>
    <dgm:pt modelId="{6DB8D2DA-C1FC-45F9-A51A-89373D95789B}" type="parTrans" cxnId="{0B1B6CDB-CAF0-4673-90FA-69E45FE98DE8}">
      <dgm:prSet/>
      <dgm:spPr/>
      <dgm:t>
        <a:bodyPr/>
        <a:lstStyle/>
        <a:p>
          <a:endParaRPr lang="en-US"/>
        </a:p>
      </dgm:t>
    </dgm:pt>
    <dgm:pt modelId="{CDCE326F-5D69-43D8-955B-90752C5DCA16}" type="sibTrans" cxnId="{0B1B6CDB-CAF0-4673-90FA-69E45FE98DE8}">
      <dgm:prSet/>
      <dgm:spPr/>
      <dgm:t>
        <a:bodyPr/>
        <a:lstStyle/>
        <a:p>
          <a:endParaRPr lang="en-US"/>
        </a:p>
      </dgm:t>
    </dgm:pt>
    <dgm:pt modelId="{56F33C57-5BE8-4F29-9F31-E5DC055A5178}">
      <dgm:prSet/>
      <dgm:spPr/>
      <dgm:t>
        <a:bodyPr/>
        <a:lstStyle/>
        <a:p>
          <a:r>
            <a:rPr lang="nl-BE"/>
            <a:t>In principe moet het een biometrisch paspoort zijn</a:t>
          </a:r>
          <a:endParaRPr lang="en-US"/>
        </a:p>
      </dgm:t>
    </dgm:pt>
    <dgm:pt modelId="{17ABED5C-5EBF-405C-8CFA-F3916C56C147}" type="parTrans" cxnId="{D2725BEC-F823-4BD6-905A-D02907975865}">
      <dgm:prSet/>
      <dgm:spPr/>
      <dgm:t>
        <a:bodyPr/>
        <a:lstStyle/>
        <a:p>
          <a:endParaRPr lang="en-US"/>
        </a:p>
      </dgm:t>
    </dgm:pt>
    <dgm:pt modelId="{96044FB2-CAF4-4DAE-81BA-979E9CB4FCC5}" type="sibTrans" cxnId="{D2725BEC-F823-4BD6-905A-D02907975865}">
      <dgm:prSet/>
      <dgm:spPr/>
      <dgm:t>
        <a:bodyPr/>
        <a:lstStyle/>
        <a:p>
          <a:endParaRPr lang="en-US"/>
        </a:p>
      </dgm:t>
    </dgm:pt>
    <dgm:pt modelId="{F96AEB3B-8572-4216-A51D-C6AE0D6EE1DD}">
      <dgm:prSet/>
      <dgm:spPr/>
      <dgm:t>
        <a:bodyPr/>
        <a:lstStyle/>
        <a:p>
          <a:r>
            <a:rPr lang="nl-BE"/>
            <a:t>Uitzonderlijk kan het ook met andere identiteitsdocumenten:</a:t>
          </a:r>
          <a:endParaRPr lang="en-US"/>
        </a:p>
      </dgm:t>
    </dgm:pt>
    <dgm:pt modelId="{698F9E32-ADB1-48A6-B3F8-8508F1DA5641}" type="parTrans" cxnId="{3D9938C8-8216-4129-A9A9-AB4BD7C95A8C}">
      <dgm:prSet/>
      <dgm:spPr/>
      <dgm:t>
        <a:bodyPr/>
        <a:lstStyle/>
        <a:p>
          <a:endParaRPr lang="en-US"/>
        </a:p>
      </dgm:t>
    </dgm:pt>
    <dgm:pt modelId="{DDE44AA6-3C4C-4F40-9B0C-82A006FE32E2}" type="sibTrans" cxnId="{3D9938C8-8216-4129-A9A9-AB4BD7C95A8C}">
      <dgm:prSet/>
      <dgm:spPr/>
      <dgm:t>
        <a:bodyPr/>
        <a:lstStyle/>
        <a:p>
          <a:endParaRPr lang="en-US"/>
        </a:p>
      </dgm:t>
    </dgm:pt>
    <dgm:pt modelId="{55F7A85A-AEDB-4703-B93A-58E3E311AB81}">
      <dgm:prSet/>
      <dgm:spPr/>
      <dgm:t>
        <a:bodyPr/>
        <a:lstStyle/>
        <a:p>
          <a:r>
            <a:rPr lang="nl-BE"/>
            <a:t>Vervallen paspoort</a:t>
          </a:r>
          <a:endParaRPr lang="en-US"/>
        </a:p>
      </dgm:t>
    </dgm:pt>
    <dgm:pt modelId="{8AF26285-433B-44F6-9F21-82160E396725}" type="parTrans" cxnId="{9AF6609C-6557-4E2B-A04D-95E19EF307E9}">
      <dgm:prSet/>
      <dgm:spPr/>
      <dgm:t>
        <a:bodyPr/>
        <a:lstStyle/>
        <a:p>
          <a:endParaRPr lang="en-US"/>
        </a:p>
      </dgm:t>
    </dgm:pt>
    <dgm:pt modelId="{76793AE8-0B7B-4921-8F06-07DC79FFFCEB}" type="sibTrans" cxnId="{9AF6609C-6557-4E2B-A04D-95E19EF307E9}">
      <dgm:prSet/>
      <dgm:spPr/>
      <dgm:t>
        <a:bodyPr/>
        <a:lstStyle/>
        <a:p>
          <a:endParaRPr lang="en-US"/>
        </a:p>
      </dgm:t>
    </dgm:pt>
    <dgm:pt modelId="{EFF43E97-3BB7-4506-B2A9-485C9DB21EA1}">
      <dgm:prSet/>
      <dgm:spPr/>
      <dgm:t>
        <a:bodyPr/>
        <a:lstStyle/>
        <a:p>
          <a:r>
            <a:rPr lang="nl-BE"/>
            <a:t>Niet-biometrisch paspoort</a:t>
          </a:r>
          <a:endParaRPr lang="en-US"/>
        </a:p>
      </dgm:t>
    </dgm:pt>
    <dgm:pt modelId="{89F24B37-F751-4A2C-B6D2-2AC6CBAA21F5}" type="parTrans" cxnId="{48E7B97F-DA1C-4F34-825B-55AF3022A804}">
      <dgm:prSet/>
      <dgm:spPr/>
      <dgm:t>
        <a:bodyPr/>
        <a:lstStyle/>
        <a:p>
          <a:endParaRPr lang="en-US"/>
        </a:p>
      </dgm:t>
    </dgm:pt>
    <dgm:pt modelId="{2BF28479-8492-4A65-B118-2B976BB06D10}" type="sibTrans" cxnId="{48E7B97F-DA1C-4F34-825B-55AF3022A804}">
      <dgm:prSet/>
      <dgm:spPr/>
      <dgm:t>
        <a:bodyPr/>
        <a:lstStyle/>
        <a:p>
          <a:endParaRPr lang="en-US"/>
        </a:p>
      </dgm:t>
    </dgm:pt>
    <dgm:pt modelId="{99E5E4FB-CD76-4127-8A00-870C522FB797}">
      <dgm:prSet/>
      <dgm:spPr/>
      <dgm:t>
        <a:bodyPr/>
        <a:lstStyle/>
        <a:p>
          <a:r>
            <a:rPr lang="nl-BE"/>
            <a:t>Rijbewijs</a:t>
          </a:r>
          <a:endParaRPr lang="en-US"/>
        </a:p>
      </dgm:t>
    </dgm:pt>
    <dgm:pt modelId="{88E38B9F-70E5-46D7-AAB3-3C7772232DB9}" type="parTrans" cxnId="{5CD3274F-4FAA-4B93-8588-3220382ABAC3}">
      <dgm:prSet/>
      <dgm:spPr/>
      <dgm:t>
        <a:bodyPr/>
        <a:lstStyle/>
        <a:p>
          <a:endParaRPr lang="en-US"/>
        </a:p>
      </dgm:t>
    </dgm:pt>
    <dgm:pt modelId="{433A2455-E557-4130-8289-DFFB35819D5E}" type="sibTrans" cxnId="{5CD3274F-4FAA-4B93-8588-3220382ABAC3}">
      <dgm:prSet/>
      <dgm:spPr/>
      <dgm:t>
        <a:bodyPr/>
        <a:lstStyle/>
        <a:p>
          <a:endParaRPr lang="en-US"/>
        </a:p>
      </dgm:t>
    </dgm:pt>
    <dgm:pt modelId="{63896036-D4F3-47B3-9B39-70D0BE6B3ED6}">
      <dgm:prSet/>
      <dgm:spPr/>
      <dgm:t>
        <a:bodyPr/>
        <a:lstStyle/>
        <a:p>
          <a:r>
            <a:rPr lang="nl-BE"/>
            <a:t>Nationale identiteitskaart</a:t>
          </a:r>
          <a:endParaRPr lang="en-US"/>
        </a:p>
      </dgm:t>
    </dgm:pt>
    <dgm:pt modelId="{5C03955C-9E96-41D6-96F4-0B9A67572AAA}" type="parTrans" cxnId="{F56CDA46-151E-41ED-90D7-C10071668E98}">
      <dgm:prSet/>
      <dgm:spPr/>
      <dgm:t>
        <a:bodyPr/>
        <a:lstStyle/>
        <a:p>
          <a:endParaRPr lang="en-US"/>
        </a:p>
      </dgm:t>
    </dgm:pt>
    <dgm:pt modelId="{EF5A666A-C845-4FBF-8536-8241F832B827}" type="sibTrans" cxnId="{F56CDA46-151E-41ED-90D7-C10071668E98}">
      <dgm:prSet/>
      <dgm:spPr/>
      <dgm:t>
        <a:bodyPr/>
        <a:lstStyle/>
        <a:p>
          <a:endParaRPr lang="en-US"/>
        </a:p>
      </dgm:t>
    </dgm:pt>
    <dgm:pt modelId="{E92B7607-AAF6-4E93-AB9C-A1C498BB37BF}">
      <dgm:prSet/>
      <dgm:spPr/>
      <dgm:t>
        <a:bodyPr/>
        <a:lstStyle/>
        <a:p>
          <a:r>
            <a:rPr lang="nl-BE"/>
            <a:t>Akte van de burgerlijke stand</a:t>
          </a:r>
          <a:endParaRPr lang="en-US"/>
        </a:p>
      </dgm:t>
    </dgm:pt>
    <dgm:pt modelId="{31D2B7AF-376B-4885-81C7-14D9F70B3AC0}" type="parTrans" cxnId="{8086F2CC-56EF-4F20-98F5-DD09B0FCC078}">
      <dgm:prSet/>
      <dgm:spPr/>
      <dgm:t>
        <a:bodyPr/>
        <a:lstStyle/>
        <a:p>
          <a:endParaRPr lang="en-US"/>
        </a:p>
      </dgm:t>
    </dgm:pt>
    <dgm:pt modelId="{0EDA7211-B1D1-4B57-B320-44FB0578E71E}" type="sibTrans" cxnId="{8086F2CC-56EF-4F20-98F5-DD09B0FCC078}">
      <dgm:prSet/>
      <dgm:spPr/>
      <dgm:t>
        <a:bodyPr/>
        <a:lstStyle/>
        <a:p>
          <a:endParaRPr lang="en-US"/>
        </a:p>
      </dgm:t>
    </dgm:pt>
    <dgm:pt modelId="{0EB218ED-1EC2-4B68-911F-D4AC3EAAE852}">
      <dgm:prSet/>
      <dgm:spPr/>
      <dgm:t>
        <a:bodyPr/>
        <a:lstStyle/>
        <a:p>
          <a:r>
            <a:rPr lang="nl-BE"/>
            <a:t>1 recente pasfoto</a:t>
          </a:r>
          <a:endParaRPr lang="en-US"/>
        </a:p>
      </dgm:t>
    </dgm:pt>
    <dgm:pt modelId="{0E1E2E13-0F92-42CB-81F3-E2EB7A454356}" type="parTrans" cxnId="{32837BE9-A9A4-43E4-AA62-82B2D9B19B0F}">
      <dgm:prSet/>
      <dgm:spPr/>
      <dgm:t>
        <a:bodyPr/>
        <a:lstStyle/>
        <a:p>
          <a:endParaRPr lang="en-US"/>
        </a:p>
      </dgm:t>
    </dgm:pt>
    <dgm:pt modelId="{62CE69B7-54AF-42BA-B483-53E0A3493A1A}" type="sibTrans" cxnId="{32837BE9-A9A4-43E4-AA62-82B2D9B19B0F}">
      <dgm:prSet/>
      <dgm:spPr/>
      <dgm:t>
        <a:bodyPr/>
        <a:lstStyle/>
        <a:p>
          <a:endParaRPr lang="en-US"/>
        </a:p>
      </dgm:t>
    </dgm:pt>
    <dgm:pt modelId="{C5BC39B9-3F4C-4BB7-A3CE-C67FECB9D11F}">
      <dgm:prSet/>
      <dgm:spPr/>
      <dgm:t>
        <a:bodyPr/>
        <a:lstStyle/>
        <a:p>
          <a:r>
            <a:rPr lang="nl-BE"/>
            <a:t>Adres in Ninove moet al gekend zijn</a:t>
          </a:r>
          <a:endParaRPr lang="en-US"/>
        </a:p>
      </dgm:t>
    </dgm:pt>
    <dgm:pt modelId="{68DE8DF3-862E-4DBF-8002-2657C4345495}" type="parTrans" cxnId="{ABCFE60B-3695-424A-ADA1-9541A8D540AD}">
      <dgm:prSet/>
      <dgm:spPr/>
      <dgm:t>
        <a:bodyPr/>
        <a:lstStyle/>
        <a:p>
          <a:endParaRPr lang="en-US"/>
        </a:p>
      </dgm:t>
    </dgm:pt>
    <dgm:pt modelId="{E47E1D12-A856-42B3-9116-5FDA016CA98B}" type="sibTrans" cxnId="{ABCFE60B-3695-424A-ADA1-9541A8D540AD}">
      <dgm:prSet/>
      <dgm:spPr/>
      <dgm:t>
        <a:bodyPr/>
        <a:lstStyle/>
        <a:p>
          <a:endParaRPr lang="en-US"/>
        </a:p>
      </dgm:t>
    </dgm:pt>
    <dgm:pt modelId="{33D64074-FDA6-4208-A1C5-6A06C60A5528}" type="pres">
      <dgm:prSet presAssocID="{5BB933D6-976B-4FB1-B3E2-05BB1E744F9B}" presName="linear" presStyleCnt="0">
        <dgm:presLayoutVars>
          <dgm:animLvl val="lvl"/>
          <dgm:resizeHandles val="exact"/>
        </dgm:presLayoutVars>
      </dgm:prSet>
      <dgm:spPr/>
    </dgm:pt>
    <dgm:pt modelId="{5309127F-68A8-42D9-98B8-5057541240D5}" type="pres">
      <dgm:prSet presAssocID="{C608D69F-4953-4322-9805-4A9EF30752E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023F78-1A02-4E07-B584-218816F145F3}" type="pres">
      <dgm:prSet presAssocID="{C608D69F-4953-4322-9805-4A9EF30752E7}" presName="childText" presStyleLbl="revTx" presStyleIdx="0" presStyleCnt="1">
        <dgm:presLayoutVars>
          <dgm:bulletEnabled val="1"/>
        </dgm:presLayoutVars>
      </dgm:prSet>
      <dgm:spPr/>
    </dgm:pt>
    <dgm:pt modelId="{F8CCBF46-AC6F-46C5-8C2D-CAC922BBE7C8}" type="pres">
      <dgm:prSet presAssocID="{0EB218ED-1EC2-4B68-911F-D4AC3EAAE8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578E4B-66F5-475E-A0CC-3446813F4FA2}" type="pres">
      <dgm:prSet presAssocID="{62CE69B7-54AF-42BA-B483-53E0A3493A1A}" presName="spacer" presStyleCnt="0"/>
      <dgm:spPr/>
    </dgm:pt>
    <dgm:pt modelId="{E7E2DA87-B0EE-49ED-A019-B6B171359B89}" type="pres">
      <dgm:prSet presAssocID="{C5BC39B9-3F4C-4BB7-A3CE-C67FECB9D11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BCFE60B-3695-424A-ADA1-9541A8D540AD}" srcId="{5BB933D6-976B-4FB1-B3E2-05BB1E744F9B}" destId="{C5BC39B9-3F4C-4BB7-A3CE-C67FECB9D11F}" srcOrd="2" destOrd="0" parTransId="{68DE8DF3-862E-4DBF-8002-2657C4345495}" sibTransId="{E47E1D12-A856-42B3-9116-5FDA016CA98B}"/>
    <dgm:cxn modelId="{4BC88C1A-46C5-437B-A7DC-648C145A14CA}" type="presOf" srcId="{EFF43E97-3BB7-4506-B2A9-485C9DB21EA1}" destId="{26023F78-1A02-4E07-B584-218816F145F3}" srcOrd="0" destOrd="3" presId="urn:microsoft.com/office/officeart/2005/8/layout/vList2"/>
    <dgm:cxn modelId="{2D56522C-5021-49C1-991F-A18AB7BCCAA9}" type="presOf" srcId="{99E5E4FB-CD76-4127-8A00-870C522FB797}" destId="{26023F78-1A02-4E07-B584-218816F145F3}" srcOrd="0" destOrd="4" presId="urn:microsoft.com/office/officeart/2005/8/layout/vList2"/>
    <dgm:cxn modelId="{F56CDA46-151E-41ED-90D7-C10071668E98}" srcId="{F96AEB3B-8572-4216-A51D-C6AE0D6EE1DD}" destId="{63896036-D4F3-47B3-9B39-70D0BE6B3ED6}" srcOrd="3" destOrd="0" parTransId="{5C03955C-9E96-41D6-96F4-0B9A67572AAA}" sibTransId="{EF5A666A-C845-4FBF-8536-8241F832B827}"/>
    <dgm:cxn modelId="{5CD3274F-4FAA-4B93-8588-3220382ABAC3}" srcId="{F96AEB3B-8572-4216-A51D-C6AE0D6EE1DD}" destId="{99E5E4FB-CD76-4127-8A00-870C522FB797}" srcOrd="2" destOrd="0" parTransId="{88E38B9F-70E5-46D7-AAB3-3C7772232DB9}" sibTransId="{433A2455-E557-4130-8289-DFFB35819D5E}"/>
    <dgm:cxn modelId="{89C24851-9692-4A15-81F9-5482EE58A82E}" type="presOf" srcId="{0EB218ED-1EC2-4B68-911F-D4AC3EAAE852}" destId="{F8CCBF46-AC6F-46C5-8C2D-CAC922BBE7C8}" srcOrd="0" destOrd="0" presId="urn:microsoft.com/office/officeart/2005/8/layout/vList2"/>
    <dgm:cxn modelId="{CA3E8A72-FD32-48C0-837E-C73F6A7EDD4B}" type="presOf" srcId="{55F7A85A-AEDB-4703-B93A-58E3E311AB81}" destId="{26023F78-1A02-4E07-B584-218816F145F3}" srcOrd="0" destOrd="2" presId="urn:microsoft.com/office/officeart/2005/8/layout/vList2"/>
    <dgm:cxn modelId="{6F296857-CF20-48F3-A617-B71917D39397}" type="presOf" srcId="{E92B7607-AAF6-4E93-AB9C-A1C498BB37BF}" destId="{26023F78-1A02-4E07-B584-218816F145F3}" srcOrd="0" destOrd="6" presId="urn:microsoft.com/office/officeart/2005/8/layout/vList2"/>
    <dgm:cxn modelId="{6E9E8A78-2A72-4358-B32F-AEF7DF20CAF9}" type="presOf" srcId="{63896036-D4F3-47B3-9B39-70D0BE6B3ED6}" destId="{26023F78-1A02-4E07-B584-218816F145F3}" srcOrd="0" destOrd="5" presId="urn:microsoft.com/office/officeart/2005/8/layout/vList2"/>
    <dgm:cxn modelId="{48E7B97F-DA1C-4F34-825B-55AF3022A804}" srcId="{F96AEB3B-8572-4216-A51D-C6AE0D6EE1DD}" destId="{EFF43E97-3BB7-4506-B2A9-485C9DB21EA1}" srcOrd="1" destOrd="0" parTransId="{89F24B37-F751-4A2C-B6D2-2AC6CBAA21F5}" sibTransId="{2BF28479-8492-4A65-B118-2B976BB06D10}"/>
    <dgm:cxn modelId="{0CF4A393-E370-4505-ABF5-F33F0753593A}" type="presOf" srcId="{C5BC39B9-3F4C-4BB7-A3CE-C67FECB9D11F}" destId="{E7E2DA87-B0EE-49ED-A019-B6B171359B89}" srcOrd="0" destOrd="0" presId="urn:microsoft.com/office/officeart/2005/8/layout/vList2"/>
    <dgm:cxn modelId="{2A5F199B-F7AD-4A9A-A596-88D591BC540D}" type="presOf" srcId="{C608D69F-4953-4322-9805-4A9EF30752E7}" destId="{5309127F-68A8-42D9-98B8-5057541240D5}" srcOrd="0" destOrd="0" presId="urn:microsoft.com/office/officeart/2005/8/layout/vList2"/>
    <dgm:cxn modelId="{9AF6609C-6557-4E2B-A04D-95E19EF307E9}" srcId="{F96AEB3B-8572-4216-A51D-C6AE0D6EE1DD}" destId="{55F7A85A-AEDB-4703-B93A-58E3E311AB81}" srcOrd="0" destOrd="0" parTransId="{8AF26285-433B-44F6-9F21-82160E396725}" sibTransId="{76793AE8-0B7B-4921-8F06-07DC79FFFCEB}"/>
    <dgm:cxn modelId="{D1BF22C7-B238-4E32-A4BF-927B87F0C14D}" type="presOf" srcId="{5BB933D6-976B-4FB1-B3E2-05BB1E744F9B}" destId="{33D64074-FDA6-4208-A1C5-6A06C60A5528}" srcOrd="0" destOrd="0" presId="urn:microsoft.com/office/officeart/2005/8/layout/vList2"/>
    <dgm:cxn modelId="{5B8AECC7-55F8-4E55-A92D-ADA323E4FFE3}" type="presOf" srcId="{F96AEB3B-8572-4216-A51D-C6AE0D6EE1DD}" destId="{26023F78-1A02-4E07-B584-218816F145F3}" srcOrd="0" destOrd="1" presId="urn:microsoft.com/office/officeart/2005/8/layout/vList2"/>
    <dgm:cxn modelId="{3D9938C8-8216-4129-A9A9-AB4BD7C95A8C}" srcId="{56F33C57-5BE8-4F29-9F31-E5DC055A5178}" destId="{F96AEB3B-8572-4216-A51D-C6AE0D6EE1DD}" srcOrd="0" destOrd="0" parTransId="{698F9E32-ADB1-48A6-B3F8-8508F1DA5641}" sibTransId="{DDE44AA6-3C4C-4F40-9B0C-82A006FE32E2}"/>
    <dgm:cxn modelId="{8086F2CC-56EF-4F20-98F5-DD09B0FCC078}" srcId="{F96AEB3B-8572-4216-A51D-C6AE0D6EE1DD}" destId="{E92B7607-AAF6-4E93-AB9C-A1C498BB37BF}" srcOrd="4" destOrd="0" parTransId="{31D2B7AF-376B-4885-81C7-14D9F70B3AC0}" sibTransId="{0EDA7211-B1D1-4B57-B320-44FB0578E71E}"/>
    <dgm:cxn modelId="{0B1B6CDB-CAF0-4673-90FA-69E45FE98DE8}" srcId="{5BB933D6-976B-4FB1-B3E2-05BB1E744F9B}" destId="{C608D69F-4953-4322-9805-4A9EF30752E7}" srcOrd="0" destOrd="0" parTransId="{6DB8D2DA-C1FC-45F9-A51A-89373D95789B}" sibTransId="{CDCE326F-5D69-43D8-955B-90752C5DCA16}"/>
    <dgm:cxn modelId="{32837BE9-A9A4-43E4-AA62-82B2D9B19B0F}" srcId="{5BB933D6-976B-4FB1-B3E2-05BB1E744F9B}" destId="{0EB218ED-1EC2-4B68-911F-D4AC3EAAE852}" srcOrd="1" destOrd="0" parTransId="{0E1E2E13-0F92-42CB-81F3-E2EB7A454356}" sibTransId="{62CE69B7-54AF-42BA-B483-53E0A3493A1A}"/>
    <dgm:cxn modelId="{D2725BEC-F823-4BD6-905A-D02907975865}" srcId="{C608D69F-4953-4322-9805-4A9EF30752E7}" destId="{56F33C57-5BE8-4F29-9F31-E5DC055A5178}" srcOrd="0" destOrd="0" parTransId="{17ABED5C-5EBF-405C-8CFA-F3916C56C147}" sibTransId="{96044FB2-CAF4-4DAE-81BA-979E9CB4FCC5}"/>
    <dgm:cxn modelId="{37489DF0-F8A3-4176-AAF2-976DDFE705B4}" type="presOf" srcId="{56F33C57-5BE8-4F29-9F31-E5DC055A5178}" destId="{26023F78-1A02-4E07-B584-218816F145F3}" srcOrd="0" destOrd="0" presId="urn:microsoft.com/office/officeart/2005/8/layout/vList2"/>
    <dgm:cxn modelId="{F4A447FE-247B-4440-81F2-DAFCE97BCF96}" type="presParOf" srcId="{33D64074-FDA6-4208-A1C5-6A06C60A5528}" destId="{5309127F-68A8-42D9-98B8-5057541240D5}" srcOrd="0" destOrd="0" presId="urn:microsoft.com/office/officeart/2005/8/layout/vList2"/>
    <dgm:cxn modelId="{28BFB8CD-5FF2-4958-80BC-B9AAE4C9DDD3}" type="presParOf" srcId="{33D64074-FDA6-4208-A1C5-6A06C60A5528}" destId="{26023F78-1A02-4E07-B584-218816F145F3}" srcOrd="1" destOrd="0" presId="urn:microsoft.com/office/officeart/2005/8/layout/vList2"/>
    <dgm:cxn modelId="{797A1B83-DCC1-4D32-BCF1-D0D411155F9A}" type="presParOf" srcId="{33D64074-FDA6-4208-A1C5-6A06C60A5528}" destId="{F8CCBF46-AC6F-46C5-8C2D-CAC922BBE7C8}" srcOrd="2" destOrd="0" presId="urn:microsoft.com/office/officeart/2005/8/layout/vList2"/>
    <dgm:cxn modelId="{2DD62E41-F1E9-4EA7-BB9B-8B47B6749B50}" type="presParOf" srcId="{33D64074-FDA6-4208-A1C5-6A06C60A5528}" destId="{24578E4B-66F5-475E-A0CC-3446813F4FA2}" srcOrd="3" destOrd="0" presId="urn:microsoft.com/office/officeart/2005/8/layout/vList2"/>
    <dgm:cxn modelId="{FF1CCAD1-05EF-45E5-AFFB-A93BCB819089}" type="presParOf" srcId="{33D64074-FDA6-4208-A1C5-6A06C60A5528}" destId="{E7E2DA87-B0EE-49ED-A019-B6B171359B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37EFF0-F348-4343-98A8-BEBFD29AA4A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E8EA89-F9D3-48EC-BDF3-A77AFC9FBA3E}">
      <dgm:prSet/>
      <dgm:spPr/>
      <dgm:t>
        <a:bodyPr/>
        <a:lstStyle/>
        <a:p>
          <a:r>
            <a:rPr lang="nl-BE" dirty="0"/>
            <a:t>Verwerking woonstcontrole door dienst niet-Belgen</a:t>
          </a:r>
          <a:endParaRPr lang="en-US" dirty="0"/>
        </a:p>
      </dgm:t>
    </dgm:pt>
    <dgm:pt modelId="{049238C6-4628-4E19-A746-32FB940064C4}" type="parTrans" cxnId="{D437DA4E-E04C-498F-B6ED-643796AE31CA}">
      <dgm:prSet/>
      <dgm:spPr/>
      <dgm:t>
        <a:bodyPr/>
        <a:lstStyle/>
        <a:p>
          <a:endParaRPr lang="en-US"/>
        </a:p>
      </dgm:t>
    </dgm:pt>
    <dgm:pt modelId="{7912CECE-C110-45D2-8675-C52F61BDCE19}" type="sibTrans" cxnId="{D437DA4E-E04C-498F-B6ED-643796AE31CA}">
      <dgm:prSet/>
      <dgm:spPr/>
      <dgm:t>
        <a:bodyPr/>
        <a:lstStyle/>
        <a:p>
          <a:endParaRPr lang="en-US"/>
        </a:p>
      </dgm:t>
    </dgm:pt>
    <dgm:pt modelId="{A63D784A-E3F3-40F0-807E-D5805F155F18}">
      <dgm:prSet/>
      <dgm:spPr/>
      <dgm:t>
        <a:bodyPr/>
        <a:lstStyle/>
        <a:p>
          <a:r>
            <a:rPr lang="nl-BE"/>
            <a:t>Collecte in rijksregister (rijksregisternummer aanmaken en aanvullen)</a:t>
          </a:r>
          <a:endParaRPr lang="en-US"/>
        </a:p>
      </dgm:t>
    </dgm:pt>
    <dgm:pt modelId="{EC935FC6-F40E-411B-AD3E-2865A209C17A}" type="parTrans" cxnId="{3D91230B-A944-4943-8AA3-9C0FD8BF5F8B}">
      <dgm:prSet/>
      <dgm:spPr/>
      <dgm:t>
        <a:bodyPr/>
        <a:lstStyle/>
        <a:p>
          <a:endParaRPr lang="en-US"/>
        </a:p>
      </dgm:t>
    </dgm:pt>
    <dgm:pt modelId="{25137046-8835-4A8B-ADAF-D39258B8FDAB}" type="sibTrans" cxnId="{3D91230B-A944-4943-8AA3-9C0FD8BF5F8B}">
      <dgm:prSet/>
      <dgm:spPr/>
      <dgm:t>
        <a:bodyPr/>
        <a:lstStyle/>
        <a:p>
          <a:endParaRPr lang="en-US"/>
        </a:p>
      </dgm:t>
    </dgm:pt>
    <dgm:pt modelId="{ECDD0817-81A6-42CC-8CFB-AA0F7A14A523}">
      <dgm:prSet/>
      <dgm:spPr/>
      <dgm:t>
        <a:bodyPr/>
        <a:lstStyle/>
        <a:p>
          <a:r>
            <a:rPr lang="nl-BE"/>
            <a:t>Dossier overmaken aan DVZ</a:t>
          </a:r>
          <a:endParaRPr lang="en-US"/>
        </a:p>
      </dgm:t>
    </dgm:pt>
    <dgm:pt modelId="{4EB95DF5-1200-4B58-8BAB-4F13023A44B3}" type="parTrans" cxnId="{2163FDC1-D24A-483C-AB2A-B2336CB269D2}">
      <dgm:prSet/>
      <dgm:spPr/>
      <dgm:t>
        <a:bodyPr/>
        <a:lstStyle/>
        <a:p>
          <a:endParaRPr lang="en-US"/>
        </a:p>
      </dgm:t>
    </dgm:pt>
    <dgm:pt modelId="{3292395D-866D-47AB-92ED-738229EB2D56}" type="sibTrans" cxnId="{2163FDC1-D24A-483C-AB2A-B2336CB269D2}">
      <dgm:prSet/>
      <dgm:spPr/>
      <dgm:t>
        <a:bodyPr/>
        <a:lstStyle/>
        <a:p>
          <a:endParaRPr lang="en-US"/>
        </a:p>
      </dgm:t>
    </dgm:pt>
    <dgm:pt modelId="{4391B181-B6D2-4326-BCC1-6B679744DF43}">
      <dgm:prSet/>
      <dgm:spPr/>
      <dgm:t>
        <a:bodyPr/>
        <a:lstStyle/>
        <a:p>
          <a:r>
            <a:rPr lang="nl-BE"/>
            <a:t>Inschrijving op adres (Code 06: Tijdelijke bescherming)</a:t>
          </a:r>
          <a:endParaRPr lang="en-US"/>
        </a:p>
      </dgm:t>
    </dgm:pt>
    <dgm:pt modelId="{91E6AE46-6898-4BCE-865A-FF89176C0DFA}" type="parTrans" cxnId="{E9F6C364-830C-4AD6-8C9E-FE2832A002B8}">
      <dgm:prSet/>
      <dgm:spPr/>
      <dgm:t>
        <a:bodyPr/>
        <a:lstStyle/>
        <a:p>
          <a:endParaRPr lang="en-US"/>
        </a:p>
      </dgm:t>
    </dgm:pt>
    <dgm:pt modelId="{622A6011-C8A4-43D9-B574-BA4710F21034}" type="sibTrans" cxnId="{E9F6C364-830C-4AD6-8C9E-FE2832A002B8}">
      <dgm:prSet/>
      <dgm:spPr/>
      <dgm:t>
        <a:bodyPr/>
        <a:lstStyle/>
        <a:p>
          <a:endParaRPr lang="en-US"/>
        </a:p>
      </dgm:t>
    </dgm:pt>
    <dgm:pt modelId="{77FC05F2-FD60-4016-A5B3-BBDDC44E73EA}">
      <dgm:prSet/>
      <dgm:spPr/>
      <dgm:t>
        <a:bodyPr/>
        <a:lstStyle/>
        <a:p>
          <a:r>
            <a:rPr lang="nl-BE" dirty="0"/>
            <a:t>Uitnodiging sturen naar betrokkene(n)</a:t>
          </a:r>
          <a:endParaRPr lang="en-US" dirty="0"/>
        </a:p>
      </dgm:t>
    </dgm:pt>
    <dgm:pt modelId="{A2046974-B2A7-4DCB-B48F-A2B975A5FEEE}" type="parTrans" cxnId="{B07EC837-0F21-413B-92D4-7E2BA27FDDAA}">
      <dgm:prSet/>
      <dgm:spPr/>
      <dgm:t>
        <a:bodyPr/>
        <a:lstStyle/>
        <a:p>
          <a:endParaRPr lang="en-US"/>
        </a:p>
      </dgm:t>
    </dgm:pt>
    <dgm:pt modelId="{20082DE4-AA3E-4A1D-A85E-8C1D85E01CEE}" type="sibTrans" cxnId="{B07EC837-0F21-413B-92D4-7E2BA27FDDAA}">
      <dgm:prSet/>
      <dgm:spPr/>
      <dgm:t>
        <a:bodyPr/>
        <a:lstStyle/>
        <a:p>
          <a:endParaRPr lang="en-US"/>
        </a:p>
      </dgm:t>
    </dgm:pt>
    <dgm:pt modelId="{F7832969-91CD-4B0D-9D44-815E9C91DE32}">
      <dgm:prSet/>
      <dgm:spPr/>
      <dgm:t>
        <a:bodyPr/>
        <a:lstStyle/>
        <a:p>
          <a:endParaRPr lang="en-US" dirty="0"/>
        </a:p>
      </dgm:t>
    </dgm:pt>
    <dgm:pt modelId="{AE31C610-200E-4E52-8889-8867F13C856A}" type="parTrans" cxnId="{B0E72105-B741-4CB7-9D34-C8DC5C4D815F}">
      <dgm:prSet/>
      <dgm:spPr/>
      <dgm:t>
        <a:bodyPr/>
        <a:lstStyle/>
        <a:p>
          <a:endParaRPr lang="en-US"/>
        </a:p>
      </dgm:t>
    </dgm:pt>
    <dgm:pt modelId="{77F91633-67EA-4700-B2D9-60FE91206B66}" type="sibTrans" cxnId="{B0E72105-B741-4CB7-9D34-C8DC5C4D815F}">
      <dgm:prSet/>
      <dgm:spPr/>
      <dgm:t>
        <a:bodyPr/>
        <a:lstStyle/>
        <a:p>
          <a:endParaRPr lang="en-US"/>
        </a:p>
      </dgm:t>
    </dgm:pt>
    <dgm:pt modelId="{C5D53BE0-5590-41E9-8847-810B3A5E5AAE}" type="pres">
      <dgm:prSet presAssocID="{D537EFF0-F348-4343-98A8-BEBFD29AA4A6}" presName="linear" presStyleCnt="0">
        <dgm:presLayoutVars>
          <dgm:animLvl val="lvl"/>
          <dgm:resizeHandles val="exact"/>
        </dgm:presLayoutVars>
      </dgm:prSet>
      <dgm:spPr/>
    </dgm:pt>
    <dgm:pt modelId="{0E7398D4-1727-4F3D-BF3E-6E02E332FED4}" type="pres">
      <dgm:prSet presAssocID="{41E8EA89-F9D3-48EC-BDF3-A77AFC9FBA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8CA7F1-9B48-4EDA-B2C8-636E924E064D}" type="pres">
      <dgm:prSet presAssocID="{7912CECE-C110-45D2-8675-C52F61BDCE19}" presName="spacer" presStyleCnt="0"/>
      <dgm:spPr/>
    </dgm:pt>
    <dgm:pt modelId="{89370416-B299-47E6-AE0A-FED804B7F359}" type="pres">
      <dgm:prSet presAssocID="{A63D784A-E3F3-40F0-807E-D5805F155F1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E96159-7B34-4E64-938D-989ED3744BE4}" type="pres">
      <dgm:prSet presAssocID="{25137046-8835-4A8B-ADAF-D39258B8FDAB}" presName="spacer" presStyleCnt="0"/>
      <dgm:spPr/>
    </dgm:pt>
    <dgm:pt modelId="{C404ACB4-AFF5-435D-BA0B-D0EAEE437A5A}" type="pres">
      <dgm:prSet presAssocID="{ECDD0817-81A6-42CC-8CFB-AA0F7A14A52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FBDD3A2-BF14-4586-81A1-E5B2A7B0AC04}" type="pres">
      <dgm:prSet presAssocID="{3292395D-866D-47AB-92ED-738229EB2D56}" presName="spacer" presStyleCnt="0"/>
      <dgm:spPr/>
    </dgm:pt>
    <dgm:pt modelId="{ADE09FC6-DD05-4D79-B13C-59494B4FF2C4}" type="pres">
      <dgm:prSet presAssocID="{4391B181-B6D2-4326-BCC1-6B679744DF4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0D85470-C4B4-4B56-A222-349054D7FE57}" type="pres">
      <dgm:prSet presAssocID="{622A6011-C8A4-43D9-B574-BA4710F21034}" presName="spacer" presStyleCnt="0"/>
      <dgm:spPr/>
    </dgm:pt>
    <dgm:pt modelId="{51F27F5B-F9AE-4991-9B12-FDFDCC907D72}" type="pres">
      <dgm:prSet presAssocID="{77FC05F2-FD60-4016-A5B3-BBDDC44E73E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9F8576D-D147-412D-BF2B-A64246CA3AAC}" type="pres">
      <dgm:prSet presAssocID="{77FC05F2-FD60-4016-A5B3-BBDDC44E73E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0E72105-B741-4CB7-9D34-C8DC5C4D815F}" srcId="{77FC05F2-FD60-4016-A5B3-BBDDC44E73EA}" destId="{F7832969-91CD-4B0D-9D44-815E9C91DE32}" srcOrd="0" destOrd="0" parTransId="{AE31C610-200E-4E52-8889-8867F13C856A}" sibTransId="{77F91633-67EA-4700-B2D9-60FE91206B66}"/>
    <dgm:cxn modelId="{3D91230B-A944-4943-8AA3-9C0FD8BF5F8B}" srcId="{D537EFF0-F348-4343-98A8-BEBFD29AA4A6}" destId="{A63D784A-E3F3-40F0-807E-D5805F155F18}" srcOrd="1" destOrd="0" parTransId="{EC935FC6-F40E-411B-AD3E-2865A209C17A}" sibTransId="{25137046-8835-4A8B-ADAF-D39258B8FDAB}"/>
    <dgm:cxn modelId="{E6AD8D1B-C792-4592-9274-9100FF53E3B2}" type="presOf" srcId="{A63D784A-E3F3-40F0-807E-D5805F155F18}" destId="{89370416-B299-47E6-AE0A-FED804B7F359}" srcOrd="0" destOrd="0" presId="urn:microsoft.com/office/officeart/2005/8/layout/vList2"/>
    <dgm:cxn modelId="{0D7A232A-F4BF-476B-ACC9-A48FE83BF479}" type="presOf" srcId="{F7832969-91CD-4B0D-9D44-815E9C91DE32}" destId="{99F8576D-D147-412D-BF2B-A64246CA3AAC}" srcOrd="0" destOrd="0" presId="urn:microsoft.com/office/officeart/2005/8/layout/vList2"/>
    <dgm:cxn modelId="{B07EC837-0F21-413B-92D4-7E2BA27FDDAA}" srcId="{D537EFF0-F348-4343-98A8-BEBFD29AA4A6}" destId="{77FC05F2-FD60-4016-A5B3-BBDDC44E73EA}" srcOrd="4" destOrd="0" parTransId="{A2046974-B2A7-4DCB-B48F-A2B975A5FEEE}" sibTransId="{20082DE4-AA3E-4A1D-A85E-8C1D85E01CEE}"/>
    <dgm:cxn modelId="{E9F6C364-830C-4AD6-8C9E-FE2832A002B8}" srcId="{D537EFF0-F348-4343-98A8-BEBFD29AA4A6}" destId="{4391B181-B6D2-4326-BCC1-6B679744DF43}" srcOrd="3" destOrd="0" parTransId="{91E6AE46-6898-4BCE-865A-FF89176C0DFA}" sibTransId="{622A6011-C8A4-43D9-B574-BA4710F21034}"/>
    <dgm:cxn modelId="{D0119768-7408-42D9-A770-759E9850E848}" type="presOf" srcId="{77FC05F2-FD60-4016-A5B3-BBDDC44E73EA}" destId="{51F27F5B-F9AE-4991-9B12-FDFDCC907D72}" srcOrd="0" destOrd="0" presId="urn:microsoft.com/office/officeart/2005/8/layout/vList2"/>
    <dgm:cxn modelId="{D437DA4E-E04C-498F-B6ED-643796AE31CA}" srcId="{D537EFF0-F348-4343-98A8-BEBFD29AA4A6}" destId="{41E8EA89-F9D3-48EC-BDF3-A77AFC9FBA3E}" srcOrd="0" destOrd="0" parTransId="{049238C6-4628-4E19-A746-32FB940064C4}" sibTransId="{7912CECE-C110-45D2-8675-C52F61BDCE19}"/>
    <dgm:cxn modelId="{513A1983-C095-438C-8A97-1A123A5A2F0A}" type="presOf" srcId="{ECDD0817-81A6-42CC-8CFB-AA0F7A14A523}" destId="{C404ACB4-AFF5-435D-BA0B-D0EAEE437A5A}" srcOrd="0" destOrd="0" presId="urn:microsoft.com/office/officeart/2005/8/layout/vList2"/>
    <dgm:cxn modelId="{30BFFEAA-54A8-4D4A-82E6-08DB4A696C78}" type="presOf" srcId="{D537EFF0-F348-4343-98A8-BEBFD29AA4A6}" destId="{C5D53BE0-5590-41E9-8847-810B3A5E5AAE}" srcOrd="0" destOrd="0" presId="urn:microsoft.com/office/officeart/2005/8/layout/vList2"/>
    <dgm:cxn modelId="{CA34A6B8-DB30-4C3F-88CD-957823E5BC6A}" type="presOf" srcId="{41E8EA89-F9D3-48EC-BDF3-A77AFC9FBA3E}" destId="{0E7398D4-1727-4F3D-BF3E-6E02E332FED4}" srcOrd="0" destOrd="0" presId="urn:microsoft.com/office/officeart/2005/8/layout/vList2"/>
    <dgm:cxn modelId="{2163FDC1-D24A-483C-AB2A-B2336CB269D2}" srcId="{D537EFF0-F348-4343-98A8-BEBFD29AA4A6}" destId="{ECDD0817-81A6-42CC-8CFB-AA0F7A14A523}" srcOrd="2" destOrd="0" parTransId="{4EB95DF5-1200-4B58-8BAB-4F13023A44B3}" sibTransId="{3292395D-866D-47AB-92ED-738229EB2D56}"/>
    <dgm:cxn modelId="{9C660CEB-E645-4850-A0AE-502376E8D5AD}" type="presOf" srcId="{4391B181-B6D2-4326-BCC1-6B679744DF43}" destId="{ADE09FC6-DD05-4D79-B13C-59494B4FF2C4}" srcOrd="0" destOrd="0" presId="urn:microsoft.com/office/officeart/2005/8/layout/vList2"/>
    <dgm:cxn modelId="{6FB98AB4-1273-4D69-9127-AF4BD7B677EA}" type="presParOf" srcId="{C5D53BE0-5590-41E9-8847-810B3A5E5AAE}" destId="{0E7398D4-1727-4F3D-BF3E-6E02E332FED4}" srcOrd="0" destOrd="0" presId="urn:microsoft.com/office/officeart/2005/8/layout/vList2"/>
    <dgm:cxn modelId="{22B67525-9A36-4519-8E4B-5C1CDE8699A4}" type="presParOf" srcId="{C5D53BE0-5590-41E9-8847-810B3A5E5AAE}" destId="{EA8CA7F1-9B48-4EDA-B2C8-636E924E064D}" srcOrd="1" destOrd="0" presId="urn:microsoft.com/office/officeart/2005/8/layout/vList2"/>
    <dgm:cxn modelId="{E8FFB013-C61E-4FF5-B6DD-7DD5E90E8A21}" type="presParOf" srcId="{C5D53BE0-5590-41E9-8847-810B3A5E5AAE}" destId="{89370416-B299-47E6-AE0A-FED804B7F359}" srcOrd="2" destOrd="0" presId="urn:microsoft.com/office/officeart/2005/8/layout/vList2"/>
    <dgm:cxn modelId="{FB5FBB5B-AC95-4FBE-A58E-A79DF648EE0F}" type="presParOf" srcId="{C5D53BE0-5590-41E9-8847-810B3A5E5AAE}" destId="{00E96159-7B34-4E64-938D-989ED3744BE4}" srcOrd="3" destOrd="0" presId="urn:microsoft.com/office/officeart/2005/8/layout/vList2"/>
    <dgm:cxn modelId="{12E9CAE6-C27E-4B1D-998F-CE1189B0A9FF}" type="presParOf" srcId="{C5D53BE0-5590-41E9-8847-810B3A5E5AAE}" destId="{C404ACB4-AFF5-435D-BA0B-D0EAEE437A5A}" srcOrd="4" destOrd="0" presId="urn:microsoft.com/office/officeart/2005/8/layout/vList2"/>
    <dgm:cxn modelId="{EC4BF2F1-1350-4FF0-A0D9-84CDD45BE0FB}" type="presParOf" srcId="{C5D53BE0-5590-41E9-8847-810B3A5E5AAE}" destId="{0FBDD3A2-BF14-4586-81A1-E5B2A7B0AC04}" srcOrd="5" destOrd="0" presId="urn:microsoft.com/office/officeart/2005/8/layout/vList2"/>
    <dgm:cxn modelId="{4C9BE83F-CAE4-497E-B322-32875B1942B9}" type="presParOf" srcId="{C5D53BE0-5590-41E9-8847-810B3A5E5AAE}" destId="{ADE09FC6-DD05-4D79-B13C-59494B4FF2C4}" srcOrd="6" destOrd="0" presId="urn:microsoft.com/office/officeart/2005/8/layout/vList2"/>
    <dgm:cxn modelId="{BD8287D5-F881-44D9-BFC6-B7357DEC119A}" type="presParOf" srcId="{C5D53BE0-5590-41E9-8847-810B3A5E5AAE}" destId="{A0D85470-C4B4-4B56-A222-349054D7FE57}" srcOrd="7" destOrd="0" presId="urn:microsoft.com/office/officeart/2005/8/layout/vList2"/>
    <dgm:cxn modelId="{CFAC72B7-3F15-4CB3-BC82-DD6C2D690341}" type="presParOf" srcId="{C5D53BE0-5590-41E9-8847-810B3A5E5AAE}" destId="{51F27F5B-F9AE-4991-9B12-FDFDCC907D72}" srcOrd="8" destOrd="0" presId="urn:microsoft.com/office/officeart/2005/8/layout/vList2"/>
    <dgm:cxn modelId="{510C8898-EED9-47DD-A6F0-88A299F580BE}" type="presParOf" srcId="{C5D53BE0-5590-41E9-8847-810B3A5E5AAE}" destId="{99F8576D-D147-412D-BF2B-A64246CA3AA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3D208D-013D-4A0D-902E-7C695BD58DB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12B618D-1FF7-43E3-80EE-86E601830717}">
      <dgm:prSet/>
      <dgm:spPr/>
      <dgm:t>
        <a:bodyPr/>
        <a:lstStyle/>
        <a:p>
          <a:r>
            <a:rPr lang="nl-NL"/>
            <a:t>Recht wordt geopend vanaf de datum van bijlage 15 = aanmelddocument bij dienst vreemdelingenzaken lokaal bestuur</a:t>
          </a:r>
          <a:endParaRPr lang="en-US"/>
        </a:p>
      </dgm:t>
    </dgm:pt>
    <dgm:pt modelId="{C08C07D4-D9D9-4109-9B85-7A7A6DAB5C9F}" type="parTrans" cxnId="{6BAF5CCB-2787-412E-903B-31657394B6DB}">
      <dgm:prSet/>
      <dgm:spPr/>
      <dgm:t>
        <a:bodyPr/>
        <a:lstStyle/>
        <a:p>
          <a:endParaRPr lang="en-US"/>
        </a:p>
      </dgm:t>
    </dgm:pt>
    <dgm:pt modelId="{F0AFC4AA-3C66-4271-9C54-7FB042BEF5B9}" type="sibTrans" cxnId="{6BAF5CCB-2787-412E-903B-31657394B6DB}">
      <dgm:prSet/>
      <dgm:spPr/>
      <dgm:t>
        <a:bodyPr/>
        <a:lstStyle/>
        <a:p>
          <a:endParaRPr lang="en-US"/>
        </a:p>
      </dgm:t>
    </dgm:pt>
    <dgm:pt modelId="{994D69C5-1821-4E11-8A3D-1CD88E351D20}">
      <dgm:prSet/>
      <dgm:spPr/>
      <dgm:t>
        <a:bodyPr/>
        <a:lstStyle/>
        <a:p>
          <a:r>
            <a:rPr lang="nl-NL"/>
            <a:t>Mate van behoeftigheid wordt bepaald a.d.h.v. een sociaal-financieel onderzoek uitgevoerd door onze maatschappelijk werkers</a:t>
          </a:r>
          <a:endParaRPr lang="en-US"/>
        </a:p>
      </dgm:t>
    </dgm:pt>
    <dgm:pt modelId="{68075C3A-8EBB-4070-AE38-277B8A24C9ED}" type="parTrans" cxnId="{064AEA11-B1D3-40AA-A27F-6465D476D77D}">
      <dgm:prSet/>
      <dgm:spPr/>
      <dgm:t>
        <a:bodyPr/>
        <a:lstStyle/>
        <a:p>
          <a:endParaRPr lang="en-US"/>
        </a:p>
      </dgm:t>
    </dgm:pt>
    <dgm:pt modelId="{297A44C8-00E1-4D4D-BDB8-90EF0CBACD72}" type="sibTrans" cxnId="{064AEA11-B1D3-40AA-A27F-6465D476D77D}">
      <dgm:prSet/>
      <dgm:spPr/>
      <dgm:t>
        <a:bodyPr/>
        <a:lstStyle/>
        <a:p>
          <a:endParaRPr lang="en-US"/>
        </a:p>
      </dgm:t>
    </dgm:pt>
    <dgm:pt modelId="{B66959C5-F3A7-4458-A5B8-8C438D77CC8A}">
      <dgm:prSet/>
      <dgm:spPr/>
      <dgm:t>
        <a:bodyPr/>
        <a:lstStyle/>
        <a:p>
          <a:r>
            <a:rPr lang="nl-NL"/>
            <a:t>De feitelijke leefsituatie zal bepalen op welke categorie iemand gerechtigd is: alleenstaande, samenwonende, persoon die samenwoont met een gezin te zijnen laste</a:t>
          </a:r>
          <a:endParaRPr lang="en-US"/>
        </a:p>
      </dgm:t>
    </dgm:pt>
    <dgm:pt modelId="{26AC433F-6CAC-424D-8601-07BD59B9C987}" type="parTrans" cxnId="{B7E58DDF-ADED-49BE-864F-E096D817EC66}">
      <dgm:prSet/>
      <dgm:spPr/>
      <dgm:t>
        <a:bodyPr/>
        <a:lstStyle/>
        <a:p>
          <a:endParaRPr lang="en-US"/>
        </a:p>
      </dgm:t>
    </dgm:pt>
    <dgm:pt modelId="{FFA1F183-9000-499D-85A3-9A7972BC2809}" type="sibTrans" cxnId="{B7E58DDF-ADED-49BE-864F-E096D817EC66}">
      <dgm:prSet/>
      <dgm:spPr/>
      <dgm:t>
        <a:bodyPr/>
        <a:lstStyle/>
        <a:p>
          <a:endParaRPr lang="en-US"/>
        </a:p>
      </dgm:t>
    </dgm:pt>
    <dgm:pt modelId="{DDE5F038-9844-48AD-9261-489329DCB67F}" type="pres">
      <dgm:prSet presAssocID="{663D208D-013D-4A0D-902E-7C695BD58DB2}" presName="linear" presStyleCnt="0">
        <dgm:presLayoutVars>
          <dgm:animLvl val="lvl"/>
          <dgm:resizeHandles val="exact"/>
        </dgm:presLayoutVars>
      </dgm:prSet>
      <dgm:spPr/>
    </dgm:pt>
    <dgm:pt modelId="{92CB9CEE-6169-4FC9-8CA1-3CD3F8AC3706}" type="pres">
      <dgm:prSet presAssocID="{312B618D-1FF7-43E3-80EE-86E6018307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49865D-314B-41BC-8152-9F7114CDFD61}" type="pres">
      <dgm:prSet presAssocID="{F0AFC4AA-3C66-4271-9C54-7FB042BEF5B9}" presName="spacer" presStyleCnt="0"/>
      <dgm:spPr/>
    </dgm:pt>
    <dgm:pt modelId="{392DC34A-2E0D-4E90-A5C9-191046A7C0B3}" type="pres">
      <dgm:prSet presAssocID="{994D69C5-1821-4E11-8A3D-1CD88E351D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4CA2B0-10C3-4715-BF89-0C8E1B5A098E}" type="pres">
      <dgm:prSet presAssocID="{297A44C8-00E1-4D4D-BDB8-90EF0CBACD72}" presName="spacer" presStyleCnt="0"/>
      <dgm:spPr/>
    </dgm:pt>
    <dgm:pt modelId="{54E60C08-14FF-4191-8AC2-0C0239D2A58E}" type="pres">
      <dgm:prSet presAssocID="{B66959C5-F3A7-4458-A5B8-8C438D77CC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64AEA11-B1D3-40AA-A27F-6465D476D77D}" srcId="{663D208D-013D-4A0D-902E-7C695BD58DB2}" destId="{994D69C5-1821-4E11-8A3D-1CD88E351D20}" srcOrd="1" destOrd="0" parTransId="{68075C3A-8EBB-4070-AE38-277B8A24C9ED}" sibTransId="{297A44C8-00E1-4D4D-BDB8-90EF0CBACD72}"/>
    <dgm:cxn modelId="{544F8648-F189-4F87-A827-82C6032D54D0}" type="presOf" srcId="{B66959C5-F3A7-4458-A5B8-8C438D77CC8A}" destId="{54E60C08-14FF-4191-8AC2-0C0239D2A58E}" srcOrd="0" destOrd="0" presId="urn:microsoft.com/office/officeart/2005/8/layout/vList2"/>
    <dgm:cxn modelId="{E8C05158-CDDA-47BF-BF93-746FFC7EEFDB}" type="presOf" srcId="{312B618D-1FF7-43E3-80EE-86E601830717}" destId="{92CB9CEE-6169-4FC9-8CA1-3CD3F8AC3706}" srcOrd="0" destOrd="0" presId="urn:microsoft.com/office/officeart/2005/8/layout/vList2"/>
    <dgm:cxn modelId="{57DB4586-06EF-44C2-85E5-42F189F26F2B}" type="presOf" srcId="{663D208D-013D-4A0D-902E-7C695BD58DB2}" destId="{DDE5F038-9844-48AD-9261-489329DCB67F}" srcOrd="0" destOrd="0" presId="urn:microsoft.com/office/officeart/2005/8/layout/vList2"/>
    <dgm:cxn modelId="{9D2A97CA-18FE-4401-9645-E2A1AFEBBDDC}" type="presOf" srcId="{994D69C5-1821-4E11-8A3D-1CD88E351D20}" destId="{392DC34A-2E0D-4E90-A5C9-191046A7C0B3}" srcOrd="0" destOrd="0" presId="urn:microsoft.com/office/officeart/2005/8/layout/vList2"/>
    <dgm:cxn modelId="{6BAF5CCB-2787-412E-903B-31657394B6DB}" srcId="{663D208D-013D-4A0D-902E-7C695BD58DB2}" destId="{312B618D-1FF7-43E3-80EE-86E601830717}" srcOrd="0" destOrd="0" parTransId="{C08C07D4-D9D9-4109-9B85-7A7A6DAB5C9F}" sibTransId="{F0AFC4AA-3C66-4271-9C54-7FB042BEF5B9}"/>
    <dgm:cxn modelId="{B7E58DDF-ADED-49BE-864F-E096D817EC66}" srcId="{663D208D-013D-4A0D-902E-7C695BD58DB2}" destId="{B66959C5-F3A7-4458-A5B8-8C438D77CC8A}" srcOrd="2" destOrd="0" parTransId="{26AC433F-6CAC-424D-8601-07BD59B9C987}" sibTransId="{FFA1F183-9000-499D-85A3-9A7972BC2809}"/>
    <dgm:cxn modelId="{4F13AF03-7ED4-45CB-BB1C-16765586EB78}" type="presParOf" srcId="{DDE5F038-9844-48AD-9261-489329DCB67F}" destId="{92CB9CEE-6169-4FC9-8CA1-3CD3F8AC3706}" srcOrd="0" destOrd="0" presId="urn:microsoft.com/office/officeart/2005/8/layout/vList2"/>
    <dgm:cxn modelId="{BAB04E6B-DDA4-4607-9B4F-2CE8A588D5C3}" type="presParOf" srcId="{DDE5F038-9844-48AD-9261-489329DCB67F}" destId="{7449865D-314B-41BC-8152-9F7114CDFD61}" srcOrd="1" destOrd="0" presId="urn:microsoft.com/office/officeart/2005/8/layout/vList2"/>
    <dgm:cxn modelId="{D96E99D8-7935-4BBD-9360-0BFD041D69ED}" type="presParOf" srcId="{DDE5F038-9844-48AD-9261-489329DCB67F}" destId="{392DC34A-2E0D-4E90-A5C9-191046A7C0B3}" srcOrd="2" destOrd="0" presId="urn:microsoft.com/office/officeart/2005/8/layout/vList2"/>
    <dgm:cxn modelId="{148C137C-7AB6-4BC2-85BE-78C2C28A3CBD}" type="presParOf" srcId="{DDE5F038-9844-48AD-9261-489329DCB67F}" destId="{274CA2B0-10C3-4715-BF89-0C8E1B5A098E}" srcOrd="3" destOrd="0" presId="urn:microsoft.com/office/officeart/2005/8/layout/vList2"/>
    <dgm:cxn modelId="{0859FA29-F9CA-4CA1-AB6A-CE58EDCDE48C}" type="presParOf" srcId="{DDE5F038-9844-48AD-9261-489329DCB67F}" destId="{54E60C08-14FF-4191-8AC2-0C0239D2A5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5920F3-1C42-4344-A7FC-85F9592EBA46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0989B6-7C17-486D-A256-047D0905E6AA}">
      <dgm:prSet/>
      <dgm:spPr/>
      <dgm:t>
        <a:bodyPr/>
        <a:lstStyle/>
        <a:p>
          <a:r>
            <a:rPr lang="nl-BE"/>
            <a:t>Dringende medische hulp</a:t>
          </a:r>
          <a:endParaRPr lang="en-US"/>
        </a:p>
      </dgm:t>
    </dgm:pt>
    <dgm:pt modelId="{FCD92295-BDB4-4A44-8387-464C24752073}" type="parTrans" cxnId="{11AD00F5-D5AD-49AF-AD12-D6163B2B4842}">
      <dgm:prSet/>
      <dgm:spPr/>
      <dgm:t>
        <a:bodyPr/>
        <a:lstStyle/>
        <a:p>
          <a:endParaRPr lang="en-US"/>
        </a:p>
      </dgm:t>
    </dgm:pt>
    <dgm:pt modelId="{86CC127A-845B-4EFB-AE50-0A83DEBED75C}" type="sibTrans" cxnId="{11AD00F5-D5AD-49AF-AD12-D6163B2B4842}">
      <dgm:prSet/>
      <dgm:spPr/>
      <dgm:t>
        <a:bodyPr/>
        <a:lstStyle/>
        <a:p>
          <a:endParaRPr lang="en-US"/>
        </a:p>
      </dgm:t>
    </dgm:pt>
    <dgm:pt modelId="{FBBFEFC0-B49E-4B92-816F-433FD809E25B}">
      <dgm:prSet/>
      <dgm:spPr/>
      <dgm:t>
        <a:bodyPr/>
        <a:lstStyle/>
        <a:p>
          <a:r>
            <a:rPr lang="nl-BE"/>
            <a:t>Hulp van het gastgezin</a:t>
          </a:r>
          <a:endParaRPr lang="en-US"/>
        </a:p>
      </dgm:t>
    </dgm:pt>
    <dgm:pt modelId="{5BF6D34D-7411-482C-A839-0D6028640445}" type="parTrans" cxnId="{DBE3D2EE-0877-41FF-815A-68DE4E91B36D}">
      <dgm:prSet/>
      <dgm:spPr/>
      <dgm:t>
        <a:bodyPr/>
        <a:lstStyle/>
        <a:p>
          <a:endParaRPr lang="en-US"/>
        </a:p>
      </dgm:t>
    </dgm:pt>
    <dgm:pt modelId="{6360BC79-E400-4E0D-87BC-C9B74F2CE935}" type="sibTrans" cxnId="{DBE3D2EE-0877-41FF-815A-68DE4E91B36D}">
      <dgm:prSet/>
      <dgm:spPr/>
      <dgm:t>
        <a:bodyPr/>
        <a:lstStyle/>
        <a:p>
          <a:endParaRPr lang="en-US"/>
        </a:p>
      </dgm:t>
    </dgm:pt>
    <dgm:pt modelId="{E1A73C48-67E1-4A99-AF33-59461FC96E3E}">
      <dgm:prSet/>
      <dgm:spPr/>
      <dgm:t>
        <a:bodyPr/>
        <a:lstStyle/>
        <a:p>
          <a:r>
            <a:rPr lang="nl-BE"/>
            <a:t>Begeleiding en ondersteuning door de maatschappelijk werker</a:t>
          </a:r>
          <a:endParaRPr lang="en-US"/>
        </a:p>
      </dgm:t>
    </dgm:pt>
    <dgm:pt modelId="{B5F7B2F6-9FED-4B8E-96FD-E2255CA5AD33}" type="parTrans" cxnId="{50FC7DF4-9E83-49DE-B49A-7DFDF4405447}">
      <dgm:prSet/>
      <dgm:spPr/>
      <dgm:t>
        <a:bodyPr/>
        <a:lstStyle/>
        <a:p>
          <a:endParaRPr lang="en-US"/>
        </a:p>
      </dgm:t>
    </dgm:pt>
    <dgm:pt modelId="{8854B566-086B-41A6-A022-4CD7E1777CE5}" type="sibTrans" cxnId="{50FC7DF4-9E83-49DE-B49A-7DFDF4405447}">
      <dgm:prSet/>
      <dgm:spPr/>
      <dgm:t>
        <a:bodyPr/>
        <a:lstStyle/>
        <a:p>
          <a:endParaRPr lang="en-US"/>
        </a:p>
      </dgm:t>
    </dgm:pt>
    <dgm:pt modelId="{97E5CA48-BBFE-4633-992B-5716FA83EEC8}" type="pres">
      <dgm:prSet presAssocID="{F05920F3-1C42-4344-A7FC-85F9592EBA46}" presName="diagram" presStyleCnt="0">
        <dgm:presLayoutVars>
          <dgm:dir/>
          <dgm:resizeHandles val="exact"/>
        </dgm:presLayoutVars>
      </dgm:prSet>
      <dgm:spPr/>
    </dgm:pt>
    <dgm:pt modelId="{8CEAC36A-8DF3-435D-8A3B-CB01FBBA985E}" type="pres">
      <dgm:prSet presAssocID="{650989B6-7C17-486D-A256-047D0905E6AA}" presName="node" presStyleLbl="node1" presStyleIdx="0" presStyleCnt="3">
        <dgm:presLayoutVars>
          <dgm:bulletEnabled val="1"/>
        </dgm:presLayoutVars>
      </dgm:prSet>
      <dgm:spPr/>
    </dgm:pt>
    <dgm:pt modelId="{AAC2693D-18FB-4891-983A-7B1A4AE319F0}" type="pres">
      <dgm:prSet presAssocID="{86CC127A-845B-4EFB-AE50-0A83DEBED75C}" presName="sibTrans" presStyleCnt="0"/>
      <dgm:spPr/>
    </dgm:pt>
    <dgm:pt modelId="{D3D6CE85-D83C-4E77-B926-93DA4D0696AF}" type="pres">
      <dgm:prSet presAssocID="{FBBFEFC0-B49E-4B92-816F-433FD809E25B}" presName="node" presStyleLbl="node1" presStyleIdx="1" presStyleCnt="3">
        <dgm:presLayoutVars>
          <dgm:bulletEnabled val="1"/>
        </dgm:presLayoutVars>
      </dgm:prSet>
      <dgm:spPr/>
    </dgm:pt>
    <dgm:pt modelId="{E61417B1-DBC5-4195-855C-A7BF35D9BA29}" type="pres">
      <dgm:prSet presAssocID="{6360BC79-E400-4E0D-87BC-C9B74F2CE935}" presName="sibTrans" presStyleCnt="0"/>
      <dgm:spPr/>
    </dgm:pt>
    <dgm:pt modelId="{58DA324B-39AC-4181-A924-B55BC4A7CEFA}" type="pres">
      <dgm:prSet presAssocID="{E1A73C48-67E1-4A99-AF33-59461FC96E3E}" presName="node" presStyleLbl="node1" presStyleIdx="2" presStyleCnt="3">
        <dgm:presLayoutVars>
          <dgm:bulletEnabled val="1"/>
        </dgm:presLayoutVars>
      </dgm:prSet>
      <dgm:spPr/>
    </dgm:pt>
  </dgm:ptLst>
  <dgm:cxnLst>
    <dgm:cxn modelId="{187DB304-1916-4166-80F7-78866E944840}" type="presOf" srcId="{F05920F3-1C42-4344-A7FC-85F9592EBA46}" destId="{97E5CA48-BBFE-4633-992B-5716FA83EEC8}" srcOrd="0" destOrd="0" presId="urn:microsoft.com/office/officeart/2005/8/layout/default"/>
    <dgm:cxn modelId="{FBFD3A3D-2F4C-4972-9A3E-FCBFD952E11E}" type="presOf" srcId="{650989B6-7C17-486D-A256-047D0905E6AA}" destId="{8CEAC36A-8DF3-435D-8A3B-CB01FBBA985E}" srcOrd="0" destOrd="0" presId="urn:microsoft.com/office/officeart/2005/8/layout/default"/>
    <dgm:cxn modelId="{C4DA7569-5B05-4F81-BD5D-D01CEAA8D85F}" type="presOf" srcId="{E1A73C48-67E1-4A99-AF33-59461FC96E3E}" destId="{58DA324B-39AC-4181-A924-B55BC4A7CEFA}" srcOrd="0" destOrd="0" presId="urn:microsoft.com/office/officeart/2005/8/layout/default"/>
    <dgm:cxn modelId="{DBE3D2EE-0877-41FF-815A-68DE4E91B36D}" srcId="{F05920F3-1C42-4344-A7FC-85F9592EBA46}" destId="{FBBFEFC0-B49E-4B92-816F-433FD809E25B}" srcOrd="1" destOrd="0" parTransId="{5BF6D34D-7411-482C-A839-0D6028640445}" sibTransId="{6360BC79-E400-4E0D-87BC-C9B74F2CE935}"/>
    <dgm:cxn modelId="{EC3FE9F3-4FA6-4DD8-A790-2483475F4EDA}" type="presOf" srcId="{FBBFEFC0-B49E-4B92-816F-433FD809E25B}" destId="{D3D6CE85-D83C-4E77-B926-93DA4D0696AF}" srcOrd="0" destOrd="0" presId="urn:microsoft.com/office/officeart/2005/8/layout/default"/>
    <dgm:cxn modelId="{50FC7DF4-9E83-49DE-B49A-7DFDF4405447}" srcId="{F05920F3-1C42-4344-A7FC-85F9592EBA46}" destId="{E1A73C48-67E1-4A99-AF33-59461FC96E3E}" srcOrd="2" destOrd="0" parTransId="{B5F7B2F6-9FED-4B8E-96FD-E2255CA5AD33}" sibTransId="{8854B566-086B-41A6-A022-4CD7E1777CE5}"/>
    <dgm:cxn modelId="{11AD00F5-D5AD-49AF-AD12-D6163B2B4842}" srcId="{F05920F3-1C42-4344-A7FC-85F9592EBA46}" destId="{650989B6-7C17-486D-A256-047D0905E6AA}" srcOrd="0" destOrd="0" parTransId="{FCD92295-BDB4-4A44-8387-464C24752073}" sibTransId="{86CC127A-845B-4EFB-AE50-0A83DEBED75C}"/>
    <dgm:cxn modelId="{A7D817D3-F235-4D5E-A482-991E770BE8F0}" type="presParOf" srcId="{97E5CA48-BBFE-4633-992B-5716FA83EEC8}" destId="{8CEAC36A-8DF3-435D-8A3B-CB01FBBA985E}" srcOrd="0" destOrd="0" presId="urn:microsoft.com/office/officeart/2005/8/layout/default"/>
    <dgm:cxn modelId="{0D2DF339-3058-4212-9263-1E434BA3D65D}" type="presParOf" srcId="{97E5CA48-BBFE-4633-992B-5716FA83EEC8}" destId="{AAC2693D-18FB-4891-983A-7B1A4AE319F0}" srcOrd="1" destOrd="0" presId="urn:microsoft.com/office/officeart/2005/8/layout/default"/>
    <dgm:cxn modelId="{CB07C317-AF4D-47E2-AB73-AA6EB3BEB59B}" type="presParOf" srcId="{97E5CA48-BBFE-4633-992B-5716FA83EEC8}" destId="{D3D6CE85-D83C-4E77-B926-93DA4D0696AF}" srcOrd="2" destOrd="0" presId="urn:microsoft.com/office/officeart/2005/8/layout/default"/>
    <dgm:cxn modelId="{BE3ABD66-583C-493F-9AEC-81BD07B6E359}" type="presParOf" srcId="{97E5CA48-BBFE-4633-992B-5716FA83EEC8}" destId="{E61417B1-DBC5-4195-855C-A7BF35D9BA29}" srcOrd="3" destOrd="0" presId="urn:microsoft.com/office/officeart/2005/8/layout/default"/>
    <dgm:cxn modelId="{EF3529D2-F2F2-41CD-9522-0DFC8C8E4F68}" type="presParOf" srcId="{97E5CA48-BBFE-4633-992B-5716FA83EEC8}" destId="{58DA324B-39AC-4181-A924-B55BC4A7CEF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D5FF04-2A89-4A1F-A07A-7699E808171E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9C0CBA-2AAF-449D-B304-9C1BDF572019}">
      <dgm:prSet/>
      <dgm:spPr/>
      <dgm:t>
        <a:bodyPr/>
        <a:lstStyle/>
        <a:p>
          <a:r>
            <a:rPr lang="nl-NL"/>
            <a:t>Opvang in de klas: momenteel van kracht in Ninove</a:t>
          </a:r>
          <a:endParaRPr lang="en-US"/>
        </a:p>
      </dgm:t>
    </dgm:pt>
    <dgm:pt modelId="{21D6DE06-74BD-4257-861C-446CA7FDCEBA}" type="parTrans" cxnId="{8544EAF6-FA77-4B26-80EF-A56D1D026675}">
      <dgm:prSet/>
      <dgm:spPr/>
      <dgm:t>
        <a:bodyPr/>
        <a:lstStyle/>
        <a:p>
          <a:endParaRPr lang="en-US"/>
        </a:p>
      </dgm:t>
    </dgm:pt>
    <dgm:pt modelId="{3371D80D-1F98-4160-8F7B-957CB8AB8623}" type="sibTrans" cxnId="{8544EAF6-FA77-4B26-80EF-A56D1D026675}">
      <dgm:prSet/>
      <dgm:spPr/>
      <dgm:t>
        <a:bodyPr/>
        <a:lstStyle/>
        <a:p>
          <a:endParaRPr lang="en-US"/>
        </a:p>
      </dgm:t>
    </dgm:pt>
    <dgm:pt modelId="{C7D6041F-5D12-4F68-821E-D1E0611623FC}">
      <dgm:prSet/>
      <dgm:spPr/>
      <dgm:t>
        <a:bodyPr/>
        <a:lstStyle/>
        <a:p>
          <a:r>
            <a:rPr lang="nl-NL"/>
            <a:t>OKAN-onderwijs: opvang in aparte klassen, momenteel nog niet voldoende leerlingen in Ninove</a:t>
          </a:r>
          <a:endParaRPr lang="en-US"/>
        </a:p>
      </dgm:t>
    </dgm:pt>
    <dgm:pt modelId="{73393456-7D70-4D63-A5C4-263E76DD7CE0}" type="parTrans" cxnId="{ED74D46F-0E1D-42E2-9BB0-272DAD03FDEA}">
      <dgm:prSet/>
      <dgm:spPr/>
      <dgm:t>
        <a:bodyPr/>
        <a:lstStyle/>
        <a:p>
          <a:endParaRPr lang="en-US"/>
        </a:p>
      </dgm:t>
    </dgm:pt>
    <dgm:pt modelId="{D8DB4AA0-52F4-41B7-A818-A0A19D82B45E}" type="sibTrans" cxnId="{ED74D46F-0E1D-42E2-9BB0-272DAD03FDEA}">
      <dgm:prSet/>
      <dgm:spPr/>
      <dgm:t>
        <a:bodyPr/>
        <a:lstStyle/>
        <a:p>
          <a:endParaRPr lang="en-US"/>
        </a:p>
      </dgm:t>
    </dgm:pt>
    <dgm:pt modelId="{517AAC25-ADCE-4589-A2CA-C2A340713A58}">
      <dgm:prSet/>
      <dgm:spPr>
        <a:solidFill>
          <a:schemeClr val="accent1"/>
        </a:solidFill>
      </dgm:spPr>
      <dgm:t>
        <a:bodyPr/>
        <a:lstStyle/>
        <a:p>
          <a:r>
            <a:rPr lang="nl-NL" dirty="0"/>
            <a:t>Oekraïens onderwijs: opvang in nooddorpen met </a:t>
          </a:r>
          <a:r>
            <a:rPr lang="nl-NL" dirty="0" err="1"/>
            <a:t>Oekraïnse</a:t>
          </a:r>
          <a:r>
            <a:rPr lang="nl-NL" dirty="0"/>
            <a:t> leerkrachten, (nog?) niet in Ninove</a:t>
          </a:r>
          <a:endParaRPr lang="en-US" dirty="0"/>
        </a:p>
      </dgm:t>
    </dgm:pt>
    <dgm:pt modelId="{D96090ED-F178-4F75-9CD2-1EE5B56CD570}" type="parTrans" cxnId="{452990C8-0682-4361-ABD9-D822D76629B7}">
      <dgm:prSet/>
      <dgm:spPr/>
      <dgm:t>
        <a:bodyPr/>
        <a:lstStyle/>
        <a:p>
          <a:endParaRPr lang="en-US"/>
        </a:p>
      </dgm:t>
    </dgm:pt>
    <dgm:pt modelId="{67626F41-4312-411D-8E2E-4128997A5A36}" type="sibTrans" cxnId="{452990C8-0682-4361-ABD9-D822D76629B7}">
      <dgm:prSet/>
      <dgm:spPr/>
      <dgm:t>
        <a:bodyPr/>
        <a:lstStyle/>
        <a:p>
          <a:endParaRPr lang="en-US"/>
        </a:p>
      </dgm:t>
    </dgm:pt>
    <dgm:pt modelId="{DBA6279E-33A7-4E99-A49B-292CCACE2212}" type="pres">
      <dgm:prSet presAssocID="{C0D5FF04-2A89-4A1F-A07A-7699E808171E}" presName="diagram" presStyleCnt="0">
        <dgm:presLayoutVars>
          <dgm:dir/>
          <dgm:resizeHandles val="exact"/>
        </dgm:presLayoutVars>
      </dgm:prSet>
      <dgm:spPr/>
    </dgm:pt>
    <dgm:pt modelId="{AEDE0355-3DD8-43A3-9913-036BAFA8E6DF}" type="pres">
      <dgm:prSet presAssocID="{189C0CBA-2AAF-449D-B304-9C1BDF572019}" presName="node" presStyleLbl="node1" presStyleIdx="0" presStyleCnt="3">
        <dgm:presLayoutVars>
          <dgm:bulletEnabled val="1"/>
        </dgm:presLayoutVars>
      </dgm:prSet>
      <dgm:spPr/>
    </dgm:pt>
    <dgm:pt modelId="{E4F4F9EA-C579-4F18-B69E-8DE15FA080C0}" type="pres">
      <dgm:prSet presAssocID="{3371D80D-1F98-4160-8F7B-957CB8AB8623}" presName="sibTrans" presStyleCnt="0"/>
      <dgm:spPr/>
    </dgm:pt>
    <dgm:pt modelId="{0510B45D-AAB4-40D7-898D-955AFD1C7674}" type="pres">
      <dgm:prSet presAssocID="{C7D6041F-5D12-4F68-821E-D1E0611623FC}" presName="node" presStyleLbl="node1" presStyleIdx="1" presStyleCnt="3">
        <dgm:presLayoutVars>
          <dgm:bulletEnabled val="1"/>
        </dgm:presLayoutVars>
      </dgm:prSet>
      <dgm:spPr/>
    </dgm:pt>
    <dgm:pt modelId="{2048BB7A-864C-4A78-BADA-562498F2A73B}" type="pres">
      <dgm:prSet presAssocID="{D8DB4AA0-52F4-41B7-A818-A0A19D82B45E}" presName="sibTrans" presStyleCnt="0"/>
      <dgm:spPr/>
    </dgm:pt>
    <dgm:pt modelId="{DA90834B-6439-4C7D-97E1-FBD857BE0F55}" type="pres">
      <dgm:prSet presAssocID="{517AAC25-ADCE-4589-A2CA-C2A340713A58}" presName="node" presStyleLbl="node1" presStyleIdx="2" presStyleCnt="3">
        <dgm:presLayoutVars>
          <dgm:bulletEnabled val="1"/>
        </dgm:presLayoutVars>
      </dgm:prSet>
      <dgm:spPr/>
    </dgm:pt>
  </dgm:ptLst>
  <dgm:cxnLst>
    <dgm:cxn modelId="{D3D7AE6C-5556-4420-AC80-8FCFBE7612BA}" type="presOf" srcId="{517AAC25-ADCE-4589-A2CA-C2A340713A58}" destId="{DA90834B-6439-4C7D-97E1-FBD857BE0F55}" srcOrd="0" destOrd="0" presId="urn:microsoft.com/office/officeart/2005/8/layout/default"/>
    <dgm:cxn modelId="{ED74D46F-0E1D-42E2-9BB0-272DAD03FDEA}" srcId="{C0D5FF04-2A89-4A1F-A07A-7699E808171E}" destId="{C7D6041F-5D12-4F68-821E-D1E0611623FC}" srcOrd="1" destOrd="0" parTransId="{73393456-7D70-4D63-A5C4-263E76DD7CE0}" sibTransId="{D8DB4AA0-52F4-41B7-A818-A0A19D82B45E}"/>
    <dgm:cxn modelId="{3F041E84-153D-4862-B2E4-D4C5C2070BD9}" type="presOf" srcId="{C0D5FF04-2A89-4A1F-A07A-7699E808171E}" destId="{DBA6279E-33A7-4E99-A49B-292CCACE2212}" srcOrd="0" destOrd="0" presId="urn:microsoft.com/office/officeart/2005/8/layout/default"/>
    <dgm:cxn modelId="{EA622FB2-FBC6-4AAA-99A7-AA4220434E21}" type="presOf" srcId="{189C0CBA-2AAF-449D-B304-9C1BDF572019}" destId="{AEDE0355-3DD8-43A3-9913-036BAFA8E6DF}" srcOrd="0" destOrd="0" presId="urn:microsoft.com/office/officeart/2005/8/layout/default"/>
    <dgm:cxn modelId="{452990C8-0682-4361-ABD9-D822D76629B7}" srcId="{C0D5FF04-2A89-4A1F-A07A-7699E808171E}" destId="{517AAC25-ADCE-4589-A2CA-C2A340713A58}" srcOrd="2" destOrd="0" parTransId="{D96090ED-F178-4F75-9CD2-1EE5B56CD570}" sibTransId="{67626F41-4312-411D-8E2E-4128997A5A36}"/>
    <dgm:cxn modelId="{7C3301E3-CFCC-4007-94AA-02F2DD6AF778}" type="presOf" srcId="{C7D6041F-5D12-4F68-821E-D1E0611623FC}" destId="{0510B45D-AAB4-40D7-898D-955AFD1C7674}" srcOrd="0" destOrd="0" presId="urn:microsoft.com/office/officeart/2005/8/layout/default"/>
    <dgm:cxn modelId="{8544EAF6-FA77-4B26-80EF-A56D1D026675}" srcId="{C0D5FF04-2A89-4A1F-A07A-7699E808171E}" destId="{189C0CBA-2AAF-449D-B304-9C1BDF572019}" srcOrd="0" destOrd="0" parTransId="{21D6DE06-74BD-4257-861C-446CA7FDCEBA}" sibTransId="{3371D80D-1F98-4160-8F7B-957CB8AB8623}"/>
    <dgm:cxn modelId="{B0B0B1D9-4C9D-4956-9EC8-B9D54B21A6DF}" type="presParOf" srcId="{DBA6279E-33A7-4E99-A49B-292CCACE2212}" destId="{AEDE0355-3DD8-43A3-9913-036BAFA8E6DF}" srcOrd="0" destOrd="0" presId="urn:microsoft.com/office/officeart/2005/8/layout/default"/>
    <dgm:cxn modelId="{9FAAD85E-18A3-47EE-899F-8708A4EF3DF6}" type="presParOf" srcId="{DBA6279E-33A7-4E99-A49B-292CCACE2212}" destId="{E4F4F9EA-C579-4F18-B69E-8DE15FA080C0}" srcOrd="1" destOrd="0" presId="urn:microsoft.com/office/officeart/2005/8/layout/default"/>
    <dgm:cxn modelId="{85873C6B-0EEF-418D-B31C-8C78F281DC47}" type="presParOf" srcId="{DBA6279E-33A7-4E99-A49B-292CCACE2212}" destId="{0510B45D-AAB4-40D7-898D-955AFD1C7674}" srcOrd="2" destOrd="0" presId="urn:microsoft.com/office/officeart/2005/8/layout/default"/>
    <dgm:cxn modelId="{03D3BD63-A9E2-4C8D-8E3E-A2B45F4F1B74}" type="presParOf" srcId="{DBA6279E-33A7-4E99-A49B-292CCACE2212}" destId="{2048BB7A-864C-4A78-BADA-562498F2A73B}" srcOrd="3" destOrd="0" presId="urn:microsoft.com/office/officeart/2005/8/layout/default"/>
    <dgm:cxn modelId="{158BD04A-3E5D-4F68-B09F-74FCF6AB5083}" type="presParOf" srcId="{DBA6279E-33A7-4E99-A49B-292CCACE2212}" destId="{DA90834B-6439-4C7D-97E1-FBD857BE0F5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42BFA-F266-4AAB-BF7A-65201B4DBEA8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1F6ACC-87BD-47FA-A79C-0F62E6839856}">
      <dgm:prSet/>
      <dgm:spPr/>
      <dgm:t>
        <a:bodyPr/>
        <a:lstStyle/>
        <a:p>
          <a:r>
            <a:rPr lang="nl-BE"/>
            <a:t>Welbevinden en onderwijstaal</a:t>
          </a:r>
          <a:endParaRPr lang="en-US"/>
        </a:p>
      </dgm:t>
    </dgm:pt>
    <dgm:pt modelId="{2A07FE2A-EE81-4198-B1CE-29786D87F72F}" type="parTrans" cxnId="{171D61E7-4C67-470E-9B76-CF297D1ECB32}">
      <dgm:prSet/>
      <dgm:spPr/>
      <dgm:t>
        <a:bodyPr/>
        <a:lstStyle/>
        <a:p>
          <a:endParaRPr lang="en-US"/>
        </a:p>
      </dgm:t>
    </dgm:pt>
    <dgm:pt modelId="{139CD468-E0AA-4C82-B5BB-C5382F705CFB}" type="sibTrans" cxnId="{171D61E7-4C67-470E-9B76-CF297D1ECB32}">
      <dgm:prSet/>
      <dgm:spPr/>
      <dgm:t>
        <a:bodyPr/>
        <a:lstStyle/>
        <a:p>
          <a:endParaRPr lang="en-US"/>
        </a:p>
      </dgm:t>
    </dgm:pt>
    <dgm:pt modelId="{B46AD717-A3D6-45B2-9A93-654AB3E44980}">
      <dgm:prSet/>
      <dgm:spPr/>
      <dgm:t>
        <a:bodyPr/>
        <a:lstStyle/>
        <a:p>
          <a:r>
            <a:rPr lang="nl-BE"/>
            <a:t>Vertaalkaartjes</a:t>
          </a:r>
          <a:endParaRPr lang="en-US"/>
        </a:p>
      </dgm:t>
    </dgm:pt>
    <dgm:pt modelId="{CD8D2B76-3EAD-4DBB-8C7E-BBC1BD6D9655}" type="parTrans" cxnId="{76D34571-480E-47B7-859E-4C3189606119}">
      <dgm:prSet/>
      <dgm:spPr/>
      <dgm:t>
        <a:bodyPr/>
        <a:lstStyle/>
        <a:p>
          <a:endParaRPr lang="en-US"/>
        </a:p>
      </dgm:t>
    </dgm:pt>
    <dgm:pt modelId="{D370C8E4-2CCF-4B77-9FC0-C46207533E30}" type="sibTrans" cxnId="{76D34571-480E-47B7-859E-4C3189606119}">
      <dgm:prSet/>
      <dgm:spPr/>
      <dgm:t>
        <a:bodyPr/>
        <a:lstStyle/>
        <a:p>
          <a:endParaRPr lang="en-US"/>
        </a:p>
      </dgm:t>
    </dgm:pt>
    <dgm:pt modelId="{935E7245-EA4E-4BD7-9B26-26A59719BA22}">
      <dgm:prSet/>
      <dgm:spPr>
        <a:solidFill>
          <a:schemeClr val="accent1"/>
        </a:solidFill>
      </dgm:spPr>
      <dgm:t>
        <a:bodyPr/>
        <a:lstStyle/>
        <a:p>
          <a:r>
            <a:rPr lang="nl-BE" dirty="0"/>
            <a:t>Onderwijskwaliteit Oekraïne</a:t>
          </a:r>
          <a:endParaRPr lang="en-US" dirty="0"/>
        </a:p>
      </dgm:t>
    </dgm:pt>
    <dgm:pt modelId="{6774FC41-8FB4-47D0-A378-4AA11F73EF0C}" type="parTrans" cxnId="{F6EB59C4-B258-48CC-83AD-77620C0716E2}">
      <dgm:prSet/>
      <dgm:spPr/>
      <dgm:t>
        <a:bodyPr/>
        <a:lstStyle/>
        <a:p>
          <a:endParaRPr lang="en-US"/>
        </a:p>
      </dgm:t>
    </dgm:pt>
    <dgm:pt modelId="{405A866F-DA2E-43B0-995D-9F61CF99694B}" type="sibTrans" cxnId="{F6EB59C4-B258-48CC-83AD-77620C0716E2}">
      <dgm:prSet/>
      <dgm:spPr/>
      <dgm:t>
        <a:bodyPr/>
        <a:lstStyle/>
        <a:p>
          <a:endParaRPr lang="en-US"/>
        </a:p>
      </dgm:t>
    </dgm:pt>
    <dgm:pt modelId="{358CFD49-A87A-44DD-AA9B-923FEF6404F1}" type="pres">
      <dgm:prSet presAssocID="{E9A42BFA-F266-4AAB-BF7A-65201B4DBEA8}" presName="diagram" presStyleCnt="0">
        <dgm:presLayoutVars>
          <dgm:dir/>
          <dgm:resizeHandles val="exact"/>
        </dgm:presLayoutVars>
      </dgm:prSet>
      <dgm:spPr/>
    </dgm:pt>
    <dgm:pt modelId="{7C9566BC-B2A9-4E0E-B947-430891A23BDB}" type="pres">
      <dgm:prSet presAssocID="{971F6ACC-87BD-47FA-A79C-0F62E6839856}" presName="node" presStyleLbl="node1" presStyleIdx="0" presStyleCnt="3">
        <dgm:presLayoutVars>
          <dgm:bulletEnabled val="1"/>
        </dgm:presLayoutVars>
      </dgm:prSet>
      <dgm:spPr/>
    </dgm:pt>
    <dgm:pt modelId="{0351B61D-5CEF-404B-9EF0-730C58BA59F1}" type="pres">
      <dgm:prSet presAssocID="{139CD468-E0AA-4C82-B5BB-C5382F705CFB}" presName="sibTrans" presStyleCnt="0"/>
      <dgm:spPr/>
    </dgm:pt>
    <dgm:pt modelId="{80AA444F-C4CC-4093-A40A-8BA3F1D27830}" type="pres">
      <dgm:prSet presAssocID="{B46AD717-A3D6-45B2-9A93-654AB3E44980}" presName="node" presStyleLbl="node1" presStyleIdx="1" presStyleCnt="3">
        <dgm:presLayoutVars>
          <dgm:bulletEnabled val="1"/>
        </dgm:presLayoutVars>
      </dgm:prSet>
      <dgm:spPr/>
    </dgm:pt>
    <dgm:pt modelId="{025D60D1-A008-4612-AF77-E71DBBFB66CB}" type="pres">
      <dgm:prSet presAssocID="{D370C8E4-2CCF-4B77-9FC0-C46207533E30}" presName="sibTrans" presStyleCnt="0"/>
      <dgm:spPr/>
    </dgm:pt>
    <dgm:pt modelId="{8086860B-2692-4ABA-BE1B-D8D786C4945F}" type="pres">
      <dgm:prSet presAssocID="{935E7245-EA4E-4BD7-9B26-26A59719BA22}" presName="node" presStyleLbl="node1" presStyleIdx="2" presStyleCnt="3">
        <dgm:presLayoutVars>
          <dgm:bulletEnabled val="1"/>
        </dgm:presLayoutVars>
      </dgm:prSet>
      <dgm:spPr/>
    </dgm:pt>
  </dgm:ptLst>
  <dgm:cxnLst>
    <dgm:cxn modelId="{05416804-729B-4AAE-AFF2-13741315C000}" type="presOf" srcId="{971F6ACC-87BD-47FA-A79C-0F62E6839856}" destId="{7C9566BC-B2A9-4E0E-B947-430891A23BDB}" srcOrd="0" destOrd="0" presId="urn:microsoft.com/office/officeart/2005/8/layout/default"/>
    <dgm:cxn modelId="{4B7D332C-5C4B-43B8-87FB-9D27797E5EDE}" type="presOf" srcId="{B46AD717-A3D6-45B2-9A93-654AB3E44980}" destId="{80AA444F-C4CC-4093-A40A-8BA3F1D27830}" srcOrd="0" destOrd="0" presId="urn:microsoft.com/office/officeart/2005/8/layout/default"/>
    <dgm:cxn modelId="{76D34571-480E-47B7-859E-4C3189606119}" srcId="{E9A42BFA-F266-4AAB-BF7A-65201B4DBEA8}" destId="{B46AD717-A3D6-45B2-9A93-654AB3E44980}" srcOrd="1" destOrd="0" parTransId="{CD8D2B76-3EAD-4DBB-8C7E-BBC1BD6D9655}" sibTransId="{D370C8E4-2CCF-4B77-9FC0-C46207533E30}"/>
    <dgm:cxn modelId="{F6EB59C4-B258-48CC-83AD-77620C0716E2}" srcId="{E9A42BFA-F266-4AAB-BF7A-65201B4DBEA8}" destId="{935E7245-EA4E-4BD7-9B26-26A59719BA22}" srcOrd="2" destOrd="0" parTransId="{6774FC41-8FB4-47D0-A378-4AA11F73EF0C}" sibTransId="{405A866F-DA2E-43B0-995D-9F61CF99694B}"/>
    <dgm:cxn modelId="{1EE91CD0-90B6-48FD-9429-47D091001E48}" type="presOf" srcId="{935E7245-EA4E-4BD7-9B26-26A59719BA22}" destId="{8086860B-2692-4ABA-BE1B-D8D786C4945F}" srcOrd="0" destOrd="0" presId="urn:microsoft.com/office/officeart/2005/8/layout/default"/>
    <dgm:cxn modelId="{171D61E7-4C67-470E-9B76-CF297D1ECB32}" srcId="{E9A42BFA-F266-4AAB-BF7A-65201B4DBEA8}" destId="{971F6ACC-87BD-47FA-A79C-0F62E6839856}" srcOrd="0" destOrd="0" parTransId="{2A07FE2A-EE81-4198-B1CE-29786D87F72F}" sibTransId="{139CD468-E0AA-4C82-B5BB-C5382F705CFB}"/>
    <dgm:cxn modelId="{70108DF8-9FBE-42F4-BBA1-7AAEF1B1E8FE}" type="presOf" srcId="{E9A42BFA-F266-4AAB-BF7A-65201B4DBEA8}" destId="{358CFD49-A87A-44DD-AA9B-923FEF6404F1}" srcOrd="0" destOrd="0" presId="urn:microsoft.com/office/officeart/2005/8/layout/default"/>
    <dgm:cxn modelId="{28FD0D9B-7302-4206-B96F-893EC0ADB8CF}" type="presParOf" srcId="{358CFD49-A87A-44DD-AA9B-923FEF6404F1}" destId="{7C9566BC-B2A9-4E0E-B947-430891A23BDB}" srcOrd="0" destOrd="0" presId="urn:microsoft.com/office/officeart/2005/8/layout/default"/>
    <dgm:cxn modelId="{109761C7-8C22-47BF-B675-B1934B7D745B}" type="presParOf" srcId="{358CFD49-A87A-44DD-AA9B-923FEF6404F1}" destId="{0351B61D-5CEF-404B-9EF0-730C58BA59F1}" srcOrd="1" destOrd="0" presId="urn:microsoft.com/office/officeart/2005/8/layout/default"/>
    <dgm:cxn modelId="{13CCB36A-7D37-4338-9123-559C8715E7E3}" type="presParOf" srcId="{358CFD49-A87A-44DD-AA9B-923FEF6404F1}" destId="{80AA444F-C4CC-4093-A40A-8BA3F1D27830}" srcOrd="2" destOrd="0" presId="urn:microsoft.com/office/officeart/2005/8/layout/default"/>
    <dgm:cxn modelId="{F247655E-88DD-4155-A29A-00C6AD41EDDA}" type="presParOf" srcId="{358CFD49-A87A-44DD-AA9B-923FEF6404F1}" destId="{025D60D1-A008-4612-AF77-E71DBBFB66CB}" srcOrd="3" destOrd="0" presId="urn:microsoft.com/office/officeart/2005/8/layout/default"/>
    <dgm:cxn modelId="{1138F3CB-7A40-4589-8D43-7945834AA21A}" type="presParOf" srcId="{358CFD49-A87A-44DD-AA9B-923FEF6404F1}" destId="{8086860B-2692-4ABA-BE1B-D8D786C4945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6A1C59-3AC0-400C-BA80-36A83D087CB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E7198D-FD57-4215-BEA9-04221AA21551}">
      <dgm:prSet/>
      <dgm:spPr/>
      <dgm:t>
        <a:bodyPr/>
        <a:lstStyle/>
        <a:p>
          <a:r>
            <a:rPr lang="nl-BE">
              <a:hlinkClick xmlns:r="http://schemas.openxmlformats.org/officeDocument/2006/relationships" r:id="rId1"/>
            </a:rPr>
            <a:t>https://www.ninove.be/sport</a:t>
          </a:r>
          <a:endParaRPr lang="en-US"/>
        </a:p>
      </dgm:t>
    </dgm:pt>
    <dgm:pt modelId="{5D18AD80-9413-4A92-823F-35A264E70331}" type="parTrans" cxnId="{88C8AC21-C157-4254-8766-C57B52EE487F}">
      <dgm:prSet/>
      <dgm:spPr/>
      <dgm:t>
        <a:bodyPr/>
        <a:lstStyle/>
        <a:p>
          <a:endParaRPr lang="en-US"/>
        </a:p>
      </dgm:t>
    </dgm:pt>
    <dgm:pt modelId="{425345A4-A8E7-4559-A993-16DB85C199F4}" type="sibTrans" cxnId="{88C8AC21-C157-4254-8766-C57B52EE487F}">
      <dgm:prSet/>
      <dgm:spPr/>
      <dgm:t>
        <a:bodyPr/>
        <a:lstStyle/>
        <a:p>
          <a:endParaRPr lang="en-US"/>
        </a:p>
      </dgm:t>
    </dgm:pt>
    <dgm:pt modelId="{2C66CE14-89B3-4E7E-97BA-961E9AD34818}">
      <dgm:prSet/>
      <dgm:spPr/>
      <dgm:t>
        <a:bodyPr/>
        <a:lstStyle/>
        <a:p>
          <a:r>
            <a:rPr lang="nl-BE" dirty="0">
              <a:hlinkClick xmlns:r="http://schemas.openxmlformats.org/officeDocument/2006/relationships" r:id="rId2"/>
            </a:rPr>
            <a:t>https://www.ninove.be/de-kriebelaar-2</a:t>
          </a:r>
          <a:endParaRPr lang="nl-BE" dirty="0"/>
        </a:p>
      </dgm:t>
    </dgm:pt>
    <dgm:pt modelId="{B74160DF-16DF-4B98-941B-A74ECC7DACAF}" type="parTrans" cxnId="{D3A28E49-4EAC-4311-84C2-646599623CBB}">
      <dgm:prSet/>
      <dgm:spPr/>
      <dgm:t>
        <a:bodyPr/>
        <a:lstStyle/>
        <a:p>
          <a:endParaRPr lang="en-US"/>
        </a:p>
      </dgm:t>
    </dgm:pt>
    <dgm:pt modelId="{2E886E9F-81C6-4C0A-85BA-40C770E212DA}" type="sibTrans" cxnId="{D3A28E49-4EAC-4311-84C2-646599623CBB}">
      <dgm:prSet/>
      <dgm:spPr/>
      <dgm:t>
        <a:bodyPr/>
        <a:lstStyle/>
        <a:p>
          <a:endParaRPr lang="en-US"/>
        </a:p>
      </dgm:t>
    </dgm:pt>
    <dgm:pt modelId="{42437B58-D703-4195-A20F-388883813C94}" type="pres">
      <dgm:prSet presAssocID="{E16A1C59-3AC0-400C-BA80-36A83D087CB6}" presName="linear" presStyleCnt="0">
        <dgm:presLayoutVars>
          <dgm:animLvl val="lvl"/>
          <dgm:resizeHandles val="exact"/>
        </dgm:presLayoutVars>
      </dgm:prSet>
      <dgm:spPr/>
    </dgm:pt>
    <dgm:pt modelId="{EF03025F-302A-49C9-BDEB-FDB563517FF1}" type="pres">
      <dgm:prSet presAssocID="{36E7198D-FD57-4215-BEA9-04221AA215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DC15BE-0530-4119-B4C4-EBC4ECF761EB}" type="pres">
      <dgm:prSet presAssocID="{425345A4-A8E7-4559-A993-16DB85C199F4}" presName="spacer" presStyleCnt="0"/>
      <dgm:spPr/>
    </dgm:pt>
    <dgm:pt modelId="{69A3EF2C-893A-453C-8C4B-08C50E4A3D6C}" type="pres">
      <dgm:prSet presAssocID="{2C66CE14-89B3-4E7E-97BA-961E9AD3481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8C8AC21-C157-4254-8766-C57B52EE487F}" srcId="{E16A1C59-3AC0-400C-BA80-36A83D087CB6}" destId="{36E7198D-FD57-4215-BEA9-04221AA21551}" srcOrd="0" destOrd="0" parTransId="{5D18AD80-9413-4A92-823F-35A264E70331}" sibTransId="{425345A4-A8E7-4559-A993-16DB85C199F4}"/>
    <dgm:cxn modelId="{D3A28E49-4EAC-4311-84C2-646599623CBB}" srcId="{E16A1C59-3AC0-400C-BA80-36A83D087CB6}" destId="{2C66CE14-89B3-4E7E-97BA-961E9AD34818}" srcOrd="1" destOrd="0" parTransId="{B74160DF-16DF-4B98-941B-A74ECC7DACAF}" sibTransId="{2E886E9F-81C6-4C0A-85BA-40C770E212DA}"/>
    <dgm:cxn modelId="{C69456E3-028D-450B-BE3C-D1C078E6489E}" type="presOf" srcId="{2C66CE14-89B3-4E7E-97BA-961E9AD34818}" destId="{69A3EF2C-893A-453C-8C4B-08C50E4A3D6C}" srcOrd="0" destOrd="0" presId="urn:microsoft.com/office/officeart/2005/8/layout/vList2"/>
    <dgm:cxn modelId="{CDEF1DE6-4F5B-411D-B0BA-2452587272A1}" type="presOf" srcId="{36E7198D-FD57-4215-BEA9-04221AA21551}" destId="{EF03025F-302A-49C9-BDEB-FDB563517FF1}" srcOrd="0" destOrd="0" presId="urn:microsoft.com/office/officeart/2005/8/layout/vList2"/>
    <dgm:cxn modelId="{B3D74BF1-A445-4335-9678-A3EDE0609C66}" type="presOf" srcId="{E16A1C59-3AC0-400C-BA80-36A83D087CB6}" destId="{42437B58-D703-4195-A20F-388883813C94}" srcOrd="0" destOrd="0" presId="urn:microsoft.com/office/officeart/2005/8/layout/vList2"/>
    <dgm:cxn modelId="{CEA8FBB0-4831-4EBB-B314-254C347A0162}" type="presParOf" srcId="{42437B58-D703-4195-A20F-388883813C94}" destId="{EF03025F-302A-49C9-BDEB-FDB563517FF1}" srcOrd="0" destOrd="0" presId="urn:microsoft.com/office/officeart/2005/8/layout/vList2"/>
    <dgm:cxn modelId="{32149F5E-FDE3-4152-B12C-FEE1E7BBF568}" type="presParOf" srcId="{42437B58-D703-4195-A20F-388883813C94}" destId="{DCDC15BE-0530-4119-B4C4-EBC4ECF761EB}" srcOrd="1" destOrd="0" presId="urn:microsoft.com/office/officeart/2005/8/layout/vList2"/>
    <dgm:cxn modelId="{381774DF-0E80-450E-A339-3D138D6ACFBB}" type="presParOf" srcId="{42437B58-D703-4195-A20F-388883813C94}" destId="{69A3EF2C-893A-453C-8C4B-08C50E4A3D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93A2C-38B2-4D66-89F1-369AC4080A85}">
      <dsp:nvSpPr>
        <dsp:cNvPr id="0" name=""/>
        <dsp:cNvSpPr/>
      </dsp:nvSpPr>
      <dsp:spPr>
        <a:xfrm>
          <a:off x="1000" y="457628"/>
          <a:ext cx="3277548" cy="3277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Kan met attest van tijdelijke bescherming</a:t>
          </a:r>
          <a:endParaRPr lang="en-US" sz="3300" kern="1200" dirty="0"/>
        </a:p>
      </dsp:txBody>
      <dsp:txXfrm>
        <a:off x="480986" y="937614"/>
        <a:ext cx="2317576" cy="2317576"/>
      </dsp:txXfrm>
    </dsp:sp>
    <dsp:sp modelId="{58CBD815-3A53-4A59-B436-71E87CDFFBDB}">
      <dsp:nvSpPr>
        <dsp:cNvPr id="0" name=""/>
        <dsp:cNvSpPr/>
      </dsp:nvSpPr>
      <dsp:spPr>
        <a:xfrm rot="5400000">
          <a:off x="3548946" y="1662127"/>
          <a:ext cx="1147141" cy="86855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85394-1859-4AEF-9CFD-141C83BDA3BB}">
      <dsp:nvSpPr>
        <dsp:cNvPr id="0" name=""/>
        <dsp:cNvSpPr/>
      </dsp:nvSpPr>
      <dsp:spPr>
        <a:xfrm>
          <a:off x="4917322" y="457628"/>
          <a:ext cx="3277548" cy="3277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/>
            <a:t>Of zonder attest van tijdelijke bescherming</a:t>
          </a:r>
          <a:endParaRPr lang="en-US" sz="3300" kern="1200"/>
        </a:p>
      </dsp:txBody>
      <dsp:txXfrm>
        <a:off x="5397308" y="937614"/>
        <a:ext cx="2317576" cy="23175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D95BE-697B-4B12-B4B5-B95BF652B170}">
      <dsp:nvSpPr>
        <dsp:cNvPr id="0" name=""/>
        <dsp:cNvSpPr/>
      </dsp:nvSpPr>
      <dsp:spPr>
        <a:xfrm>
          <a:off x="0" y="3066108"/>
          <a:ext cx="5000124" cy="20116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Hierdoor is </a:t>
          </a:r>
          <a:r>
            <a:rPr lang="nl-NL" sz="2800" b="1" kern="1200"/>
            <a:t>geen nadelig effect </a:t>
          </a:r>
          <a:r>
            <a:rPr lang="nl-NL" sz="2800" kern="1200"/>
            <a:t>op sociale uitkeringen of sociale voordelen én word je </a:t>
          </a:r>
          <a:r>
            <a:rPr lang="nl-NL" sz="2800" b="1" kern="1200"/>
            <a:t>apart belast</a:t>
          </a:r>
          <a:r>
            <a:rPr lang="nl-NL" sz="2800" kern="1200"/>
            <a:t>.</a:t>
          </a:r>
          <a:endParaRPr lang="en-US" sz="2800" kern="1200"/>
        </a:p>
      </dsp:txBody>
      <dsp:txXfrm>
        <a:off x="0" y="3066108"/>
        <a:ext cx="5000124" cy="2011698"/>
      </dsp:txXfrm>
    </dsp:sp>
    <dsp:sp modelId="{E1F2B7FD-6F5C-4C5D-9CD7-4E03EDAA5B2E}">
      <dsp:nvSpPr>
        <dsp:cNvPr id="0" name=""/>
        <dsp:cNvSpPr/>
      </dsp:nvSpPr>
      <dsp:spPr>
        <a:xfrm rot="10800000">
          <a:off x="0" y="2290"/>
          <a:ext cx="5000124" cy="3093993"/>
        </a:xfrm>
        <a:prstGeom prst="upArrowCallou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Als je een melding aanvraagt, word je </a:t>
          </a:r>
          <a:r>
            <a:rPr lang="nl-NL" sz="2800" b="1" kern="1200" dirty="0"/>
            <a:t>financieel en fiscaal </a:t>
          </a:r>
          <a:r>
            <a:rPr lang="nl-NL" sz="2800" kern="1200" dirty="0"/>
            <a:t>beschouwd als </a:t>
          </a:r>
          <a:r>
            <a:rPr lang="nl-NL" sz="2800" b="1" kern="1200" dirty="0"/>
            <a:t>aparte</a:t>
          </a:r>
          <a:r>
            <a:rPr lang="nl-NL" sz="2800" kern="1200" dirty="0"/>
            <a:t> gezinnen met hetzelfde huisnummer</a:t>
          </a:r>
          <a:endParaRPr lang="en-US" sz="2800" kern="1200" dirty="0"/>
        </a:p>
      </dsp:txBody>
      <dsp:txXfrm rot="10800000">
        <a:off x="0" y="2290"/>
        <a:ext cx="5000124" cy="20103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4AC5A-532B-4EFB-822C-F9AE1FCC2034}">
      <dsp:nvSpPr>
        <dsp:cNvPr id="0" name=""/>
        <dsp:cNvSpPr/>
      </dsp:nvSpPr>
      <dsp:spPr>
        <a:xfrm>
          <a:off x="0" y="100137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>
              <a:hlinkClick xmlns:r="http://schemas.openxmlformats.org/officeDocument/2006/relationships" r:id="rId1"/>
            </a:rPr>
            <a:t>www.omgevingsloketvlaanderen.be</a:t>
          </a:r>
          <a:r>
            <a:rPr lang="nl-NL" sz="2500" kern="1200"/>
            <a:t> </a:t>
          </a:r>
          <a:endParaRPr lang="en-US" sz="2500" kern="1200"/>
        </a:p>
      </dsp:txBody>
      <dsp:txXfrm>
        <a:off x="48481" y="148618"/>
        <a:ext cx="4903162" cy="896166"/>
      </dsp:txXfrm>
    </dsp:sp>
    <dsp:sp modelId="{58DBCE5B-43AC-49AE-958D-B81DF8874B97}">
      <dsp:nvSpPr>
        <dsp:cNvPr id="0" name=""/>
        <dsp:cNvSpPr/>
      </dsp:nvSpPr>
      <dsp:spPr>
        <a:xfrm>
          <a:off x="0" y="1165266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Kijk bij melding doen</a:t>
          </a:r>
          <a:endParaRPr lang="en-US" sz="2500" kern="1200"/>
        </a:p>
      </dsp:txBody>
      <dsp:txXfrm>
        <a:off x="48481" y="1213747"/>
        <a:ext cx="4903162" cy="896166"/>
      </dsp:txXfrm>
    </dsp:sp>
    <dsp:sp modelId="{D29B1CAD-3C33-4B69-8D2C-AF71E4557A23}">
      <dsp:nvSpPr>
        <dsp:cNvPr id="0" name=""/>
        <dsp:cNvSpPr/>
      </dsp:nvSpPr>
      <dsp:spPr>
        <a:xfrm>
          <a:off x="0" y="2230395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Hou je identiteitskaart en kaartlezer bij de hand</a:t>
          </a:r>
          <a:endParaRPr lang="en-US" sz="2500" kern="1200"/>
        </a:p>
      </dsp:txBody>
      <dsp:txXfrm>
        <a:off x="48481" y="2278876"/>
        <a:ext cx="4903162" cy="896166"/>
      </dsp:txXfrm>
    </dsp:sp>
    <dsp:sp modelId="{B1139F84-97AD-48B2-9021-A32B3B278750}">
      <dsp:nvSpPr>
        <dsp:cNvPr id="0" name=""/>
        <dsp:cNvSpPr/>
      </dsp:nvSpPr>
      <dsp:spPr>
        <a:xfrm>
          <a:off x="0" y="3295524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Hou je plannen en foto’s bij de hand</a:t>
          </a:r>
          <a:endParaRPr lang="en-US" sz="2500" kern="1200"/>
        </a:p>
      </dsp:txBody>
      <dsp:txXfrm>
        <a:off x="48481" y="3344005"/>
        <a:ext cx="4903162" cy="896166"/>
      </dsp:txXfrm>
    </dsp:sp>
    <dsp:sp modelId="{D4B6D481-B1C0-4144-A7D9-5B951440B53E}">
      <dsp:nvSpPr>
        <dsp:cNvPr id="0" name=""/>
        <dsp:cNvSpPr/>
      </dsp:nvSpPr>
      <dsp:spPr>
        <a:xfrm>
          <a:off x="0" y="4360653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Volg de checklist</a:t>
          </a:r>
          <a:endParaRPr lang="en-US" sz="2500" kern="1200"/>
        </a:p>
      </dsp:txBody>
      <dsp:txXfrm>
        <a:off x="48481" y="4409134"/>
        <a:ext cx="4903162" cy="8961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9EEE2-A87C-4C39-8F6C-9A34BBAA8921}">
      <dsp:nvSpPr>
        <dsp:cNvPr id="0" name=""/>
        <dsp:cNvSpPr/>
      </dsp:nvSpPr>
      <dsp:spPr>
        <a:xfrm>
          <a:off x="827085" y="211"/>
          <a:ext cx="965039" cy="9650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4700A-2E4F-4349-B6A6-EC0E4DEA2CB8}">
      <dsp:nvSpPr>
        <dsp:cNvPr id="0" name=""/>
        <dsp:cNvSpPr/>
      </dsp:nvSpPr>
      <dsp:spPr>
        <a:xfrm>
          <a:off x="1032749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5C1F6-69A4-4F8D-9BBA-EA996FF7AC9A}">
      <dsp:nvSpPr>
        <dsp:cNvPr id="0" name=""/>
        <dsp:cNvSpPr/>
      </dsp:nvSpPr>
      <dsp:spPr>
        <a:xfrm>
          <a:off x="518589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 dirty="0"/>
            <a:t>Heb je de nodige plannen en foto’s, maar je weet niet hoe eraan te beginnen? </a:t>
          </a:r>
          <a:endParaRPr lang="en-US" sz="1100" kern="1200" dirty="0"/>
        </a:p>
      </dsp:txBody>
      <dsp:txXfrm>
        <a:off x="518589" y="1265836"/>
        <a:ext cx="1582031" cy="632812"/>
      </dsp:txXfrm>
    </dsp:sp>
    <dsp:sp modelId="{2DF03E9A-AED6-4B0A-8A20-C4ED9AB99138}">
      <dsp:nvSpPr>
        <dsp:cNvPr id="0" name=""/>
        <dsp:cNvSpPr/>
      </dsp:nvSpPr>
      <dsp:spPr>
        <a:xfrm>
          <a:off x="2685972" y="211"/>
          <a:ext cx="965039" cy="9650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A4A7A-DE93-4F13-A5E6-DD6E2B984661}">
      <dsp:nvSpPr>
        <dsp:cNvPr id="0" name=""/>
        <dsp:cNvSpPr/>
      </dsp:nvSpPr>
      <dsp:spPr>
        <a:xfrm>
          <a:off x="2891636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F11B5-3159-4BB4-BC2E-81560DDE4C16}">
      <dsp:nvSpPr>
        <dsp:cNvPr id="0" name=""/>
        <dsp:cNvSpPr/>
      </dsp:nvSpPr>
      <dsp:spPr>
        <a:xfrm>
          <a:off x="2377476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Contacteer de dienst Ruimtelijke Ordening, we ondersteunen je graag!</a:t>
          </a:r>
          <a:endParaRPr lang="en-US" sz="1100" kern="1200"/>
        </a:p>
      </dsp:txBody>
      <dsp:txXfrm>
        <a:off x="2377476" y="1265836"/>
        <a:ext cx="1582031" cy="632812"/>
      </dsp:txXfrm>
    </dsp:sp>
    <dsp:sp modelId="{149D6D94-54CA-4E54-B75D-7C368FABEBC4}">
      <dsp:nvSpPr>
        <dsp:cNvPr id="0" name=""/>
        <dsp:cNvSpPr/>
      </dsp:nvSpPr>
      <dsp:spPr>
        <a:xfrm>
          <a:off x="4544859" y="211"/>
          <a:ext cx="965039" cy="9650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35E17-A0A8-4E40-9484-B1CF03445217}">
      <dsp:nvSpPr>
        <dsp:cNvPr id="0" name=""/>
        <dsp:cNvSpPr/>
      </dsp:nvSpPr>
      <dsp:spPr>
        <a:xfrm>
          <a:off x="4750523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42C18-5E91-4917-8CA7-7E652E4D5B83}">
      <dsp:nvSpPr>
        <dsp:cNvPr id="0" name=""/>
        <dsp:cNvSpPr/>
      </dsp:nvSpPr>
      <dsp:spPr>
        <a:xfrm>
          <a:off x="4236363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Ruimtelijke.ordening@ninove.be</a:t>
          </a:r>
          <a:endParaRPr lang="en-US" sz="1100" kern="1200"/>
        </a:p>
      </dsp:txBody>
      <dsp:txXfrm>
        <a:off x="4236363" y="1265836"/>
        <a:ext cx="1582031" cy="632812"/>
      </dsp:txXfrm>
    </dsp:sp>
    <dsp:sp modelId="{6A00342D-E7DA-4A58-B740-938E1ACC31DA}">
      <dsp:nvSpPr>
        <dsp:cNvPr id="0" name=""/>
        <dsp:cNvSpPr/>
      </dsp:nvSpPr>
      <dsp:spPr>
        <a:xfrm>
          <a:off x="6403746" y="211"/>
          <a:ext cx="965039" cy="9650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A2C6E-E49C-476F-A272-E59B5F1859E1}">
      <dsp:nvSpPr>
        <dsp:cNvPr id="0" name=""/>
        <dsp:cNvSpPr/>
      </dsp:nvSpPr>
      <dsp:spPr>
        <a:xfrm>
          <a:off x="6609410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96E00-C633-4E33-B97B-7529423E7D3C}">
      <dsp:nvSpPr>
        <dsp:cNvPr id="0" name=""/>
        <dsp:cNvSpPr/>
      </dsp:nvSpPr>
      <dsp:spPr>
        <a:xfrm>
          <a:off x="6095249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 dirty="0"/>
            <a:t>054/50 50 50</a:t>
          </a:r>
          <a:endParaRPr lang="en-US" sz="1100" kern="1200" dirty="0"/>
        </a:p>
      </dsp:txBody>
      <dsp:txXfrm>
        <a:off x="6095249" y="1265836"/>
        <a:ext cx="1582031" cy="632812"/>
      </dsp:txXfrm>
    </dsp:sp>
    <dsp:sp modelId="{0B68C399-499A-4868-91D8-C85B61E6C555}">
      <dsp:nvSpPr>
        <dsp:cNvPr id="0" name=""/>
        <dsp:cNvSpPr/>
      </dsp:nvSpPr>
      <dsp:spPr>
        <a:xfrm>
          <a:off x="2687511" y="0"/>
          <a:ext cx="965039" cy="9650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2A727-10B2-464C-B5A3-E0919C797CC1}">
      <dsp:nvSpPr>
        <dsp:cNvPr id="0" name=""/>
        <dsp:cNvSpPr/>
      </dsp:nvSpPr>
      <dsp:spPr>
        <a:xfrm>
          <a:off x="2905303" y="189799"/>
          <a:ext cx="553710" cy="5537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9523C-E453-4679-AC5B-5B0BB7665F1C}">
      <dsp:nvSpPr>
        <dsp:cNvPr id="0" name=""/>
        <dsp:cNvSpPr/>
      </dsp:nvSpPr>
      <dsp:spPr>
        <a:xfrm>
          <a:off x="2360770" y="1964492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 dirty="0"/>
            <a:t>Vraag naar Lien Bauwens en Stefanie </a:t>
          </a:r>
          <a:r>
            <a:rPr lang="nl-NL" sz="1100" kern="1200" dirty="0" err="1"/>
            <a:t>Hoedaert</a:t>
          </a:r>
          <a:endParaRPr lang="en-US" sz="1100" kern="1200" dirty="0"/>
        </a:p>
      </dsp:txBody>
      <dsp:txXfrm>
        <a:off x="2360770" y="1964492"/>
        <a:ext cx="1582031" cy="6328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1B6A8-4349-4CA2-9125-894916F9BBF5}">
      <dsp:nvSpPr>
        <dsp:cNvPr id="0" name=""/>
        <dsp:cNvSpPr/>
      </dsp:nvSpPr>
      <dsp:spPr>
        <a:xfrm rot="5400000">
          <a:off x="5748496" y="-2355118"/>
          <a:ext cx="892308" cy="583025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500" kern="1200" dirty="0"/>
            <a:t>Geen bijzondere verplichting qua ruimtelijke ordening</a:t>
          </a:r>
          <a:endParaRPr lang="en-US" sz="2500" kern="1200" dirty="0"/>
        </a:p>
      </dsp:txBody>
      <dsp:txXfrm rot="-5400000">
        <a:off x="3279521" y="157416"/>
        <a:ext cx="5786700" cy="805190"/>
      </dsp:txXfrm>
    </dsp:sp>
    <dsp:sp modelId="{A4B9EAB0-F377-4293-9BE4-882178C9FD7B}">
      <dsp:nvSpPr>
        <dsp:cNvPr id="0" name=""/>
        <dsp:cNvSpPr/>
      </dsp:nvSpPr>
      <dsp:spPr>
        <a:xfrm>
          <a:off x="0" y="2319"/>
          <a:ext cx="3279521" cy="1115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Heb je een leegstaande woning?</a:t>
          </a:r>
          <a:endParaRPr lang="en-US" sz="1800" kern="1200"/>
        </a:p>
      </dsp:txBody>
      <dsp:txXfrm>
        <a:off x="54449" y="56768"/>
        <a:ext cx="3170623" cy="1006487"/>
      </dsp:txXfrm>
    </dsp:sp>
    <dsp:sp modelId="{DEBA8AAD-EAE7-4D37-844F-5020C17C396A}">
      <dsp:nvSpPr>
        <dsp:cNvPr id="0" name=""/>
        <dsp:cNvSpPr/>
      </dsp:nvSpPr>
      <dsp:spPr>
        <a:xfrm rot="5400000">
          <a:off x="5748496" y="-1183963"/>
          <a:ext cx="892308" cy="5830259"/>
        </a:xfrm>
        <a:prstGeom prst="round2Same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500" kern="1200"/>
            <a:t>Functiewijziging</a:t>
          </a:r>
          <a:endParaRPr lang="en-US" sz="2500" kern="1200"/>
        </a:p>
      </dsp:txBody>
      <dsp:txXfrm rot="-5400000">
        <a:off x="3279521" y="1328571"/>
        <a:ext cx="5786700" cy="805190"/>
      </dsp:txXfrm>
    </dsp:sp>
    <dsp:sp modelId="{2572A3A7-00A5-4F67-837E-ACBF99D84700}">
      <dsp:nvSpPr>
        <dsp:cNvPr id="0" name=""/>
        <dsp:cNvSpPr/>
      </dsp:nvSpPr>
      <dsp:spPr>
        <a:xfrm>
          <a:off x="0" y="1173473"/>
          <a:ext cx="3279521" cy="111538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Heb je een leegstaand gebouw dat geen woning is?</a:t>
          </a:r>
          <a:endParaRPr lang="en-US" sz="1800" kern="1200"/>
        </a:p>
      </dsp:txBody>
      <dsp:txXfrm>
        <a:off x="54449" y="1227922"/>
        <a:ext cx="3170623" cy="1006487"/>
      </dsp:txXfrm>
    </dsp:sp>
    <dsp:sp modelId="{6E6B5503-F0E8-46EE-8BDE-8ED4E43DA71E}">
      <dsp:nvSpPr>
        <dsp:cNvPr id="0" name=""/>
        <dsp:cNvSpPr/>
      </dsp:nvSpPr>
      <dsp:spPr>
        <a:xfrm rot="5400000">
          <a:off x="5748496" y="-12808"/>
          <a:ext cx="892308" cy="5830259"/>
        </a:xfrm>
        <a:prstGeom prst="round2Same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500" kern="1200"/>
            <a:t>Omgevingsvergunning nodig</a:t>
          </a:r>
          <a:endParaRPr lang="en-US" sz="2500" kern="1200"/>
        </a:p>
      </dsp:txBody>
      <dsp:txXfrm rot="-5400000">
        <a:off x="3279521" y="2499727"/>
        <a:ext cx="5786700" cy="805190"/>
      </dsp:txXfrm>
    </dsp:sp>
    <dsp:sp modelId="{3C4AE7E8-A594-41E2-BCB1-9C13B307782F}">
      <dsp:nvSpPr>
        <dsp:cNvPr id="0" name=""/>
        <dsp:cNvSpPr/>
      </dsp:nvSpPr>
      <dsp:spPr>
        <a:xfrm>
          <a:off x="0" y="2344628"/>
          <a:ext cx="3279521" cy="111538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Heb je een bijgebouw, mobilhome of caravan in de tuin?</a:t>
          </a:r>
          <a:endParaRPr lang="en-US" sz="1800" kern="1200"/>
        </a:p>
      </dsp:txBody>
      <dsp:txXfrm>
        <a:off x="54449" y="2399077"/>
        <a:ext cx="3170623" cy="1006487"/>
      </dsp:txXfrm>
    </dsp:sp>
    <dsp:sp modelId="{1708A6C9-5AC2-406D-AC4B-4C075D14DAEF}">
      <dsp:nvSpPr>
        <dsp:cNvPr id="0" name=""/>
        <dsp:cNvSpPr/>
      </dsp:nvSpPr>
      <dsp:spPr>
        <a:xfrm rot="5400000">
          <a:off x="5748496" y="1158346"/>
          <a:ext cx="892308" cy="5830259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500" kern="1200" dirty="0"/>
            <a:t>Omgevingsvergunning nodig</a:t>
          </a:r>
          <a:endParaRPr lang="en-US" sz="2500" kern="1200" dirty="0"/>
        </a:p>
      </dsp:txBody>
      <dsp:txXfrm rot="-5400000">
        <a:off x="3279521" y="3670881"/>
        <a:ext cx="5786700" cy="805190"/>
      </dsp:txXfrm>
    </dsp:sp>
    <dsp:sp modelId="{B6C2878B-8FA0-4FC7-9BE2-F67F687EE4A4}">
      <dsp:nvSpPr>
        <dsp:cNvPr id="0" name=""/>
        <dsp:cNvSpPr/>
      </dsp:nvSpPr>
      <dsp:spPr>
        <a:xfrm>
          <a:off x="0" y="3515783"/>
          <a:ext cx="3279521" cy="111538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Vang je vluchtelingen op maar voldoe je niet aan de voorwaarden van een melding?</a:t>
          </a:r>
          <a:endParaRPr lang="en-US" sz="1800" kern="1200" dirty="0"/>
        </a:p>
      </dsp:txBody>
      <dsp:txXfrm>
        <a:off x="54449" y="3570232"/>
        <a:ext cx="3170623" cy="1006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0743D-496B-4E8B-A363-4F9D5F99F2FF}">
      <dsp:nvSpPr>
        <dsp:cNvPr id="0" name=""/>
        <dsp:cNvSpPr/>
      </dsp:nvSpPr>
      <dsp:spPr>
        <a:xfrm>
          <a:off x="0" y="116064"/>
          <a:ext cx="4697730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- Paspoort</a:t>
          </a:r>
          <a:endParaRPr lang="en-US" sz="2400" kern="1200"/>
        </a:p>
      </dsp:txBody>
      <dsp:txXfrm>
        <a:off x="28100" y="144164"/>
        <a:ext cx="4641530" cy="519439"/>
      </dsp:txXfrm>
    </dsp:sp>
    <dsp:sp modelId="{2AB8A93C-0F58-49DF-94CF-D665AB88D068}">
      <dsp:nvSpPr>
        <dsp:cNvPr id="0" name=""/>
        <dsp:cNvSpPr/>
      </dsp:nvSpPr>
      <dsp:spPr>
        <a:xfrm>
          <a:off x="0" y="691703"/>
          <a:ext cx="4697730" cy="28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In principe moet het een biometrisch paspoort zijn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 dirty="0"/>
            <a:t>Uitzonderlijk kan het ook met andere identiteitsdocumenten:</a:t>
          </a:r>
          <a:endParaRPr lang="en-US" sz="1900" kern="1200" dirty="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Vervallen paspoort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Niet-biometrisch paspoort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Rijbewijs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Nationale identiteitskaart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Akte van de burgerlijke stand</a:t>
          </a:r>
          <a:endParaRPr lang="en-US" sz="1900" kern="1200"/>
        </a:p>
      </dsp:txBody>
      <dsp:txXfrm>
        <a:off x="0" y="691703"/>
        <a:ext cx="4697730" cy="2831760"/>
      </dsp:txXfrm>
    </dsp:sp>
    <dsp:sp modelId="{56C95F0A-5E4A-4E2D-8030-C12373E3294D}">
      <dsp:nvSpPr>
        <dsp:cNvPr id="0" name=""/>
        <dsp:cNvSpPr/>
      </dsp:nvSpPr>
      <dsp:spPr>
        <a:xfrm>
          <a:off x="0" y="3523464"/>
          <a:ext cx="4697730" cy="57563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Attest van tijdelijke bescherming</a:t>
          </a:r>
          <a:endParaRPr lang="en-US" sz="2400" kern="1200"/>
        </a:p>
      </dsp:txBody>
      <dsp:txXfrm>
        <a:off x="28100" y="3551564"/>
        <a:ext cx="4641530" cy="519439"/>
      </dsp:txXfrm>
    </dsp:sp>
    <dsp:sp modelId="{1718FF44-24B6-4F06-B206-0FBBB196E77D}">
      <dsp:nvSpPr>
        <dsp:cNvPr id="0" name=""/>
        <dsp:cNvSpPr/>
      </dsp:nvSpPr>
      <dsp:spPr>
        <a:xfrm>
          <a:off x="0" y="4168224"/>
          <a:ext cx="4697730" cy="57563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1 recente pasfoto</a:t>
          </a:r>
          <a:endParaRPr lang="en-US" sz="2400" kern="1200"/>
        </a:p>
      </dsp:txBody>
      <dsp:txXfrm>
        <a:off x="28100" y="4196324"/>
        <a:ext cx="4641530" cy="519439"/>
      </dsp:txXfrm>
    </dsp:sp>
    <dsp:sp modelId="{B7845291-E8A0-4BCE-94C0-9B2AA76D4C3C}">
      <dsp:nvSpPr>
        <dsp:cNvPr id="0" name=""/>
        <dsp:cNvSpPr/>
      </dsp:nvSpPr>
      <dsp:spPr>
        <a:xfrm>
          <a:off x="0" y="4812984"/>
          <a:ext cx="4697730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Adres in Ninove moet al gekend zijn</a:t>
          </a:r>
          <a:endParaRPr lang="en-US" sz="2400" kern="1200" dirty="0"/>
        </a:p>
      </dsp:txBody>
      <dsp:txXfrm>
        <a:off x="28100" y="4841084"/>
        <a:ext cx="464153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9127F-68A8-42D9-98B8-5057541240D5}">
      <dsp:nvSpPr>
        <dsp:cNvPr id="0" name=""/>
        <dsp:cNvSpPr/>
      </dsp:nvSpPr>
      <dsp:spPr>
        <a:xfrm>
          <a:off x="0" y="438443"/>
          <a:ext cx="4697730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- Paspoort</a:t>
          </a:r>
          <a:endParaRPr lang="en-US" sz="2400" kern="1200"/>
        </a:p>
      </dsp:txBody>
      <dsp:txXfrm>
        <a:off x="28100" y="466543"/>
        <a:ext cx="4641530" cy="519439"/>
      </dsp:txXfrm>
    </dsp:sp>
    <dsp:sp modelId="{26023F78-1A02-4E07-B584-218816F145F3}">
      <dsp:nvSpPr>
        <dsp:cNvPr id="0" name=""/>
        <dsp:cNvSpPr/>
      </dsp:nvSpPr>
      <dsp:spPr>
        <a:xfrm>
          <a:off x="0" y="1014083"/>
          <a:ext cx="4697730" cy="28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In principe moet het een biometrisch paspoort zijn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Uitzonderlijk kan het ook met andere identiteitsdocumenten: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Vervallen paspoort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Niet-biometrisch paspoort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Rijbewijs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Nationale identiteitskaart</a:t>
          </a:r>
          <a:endParaRPr lang="en-US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900" kern="1200"/>
            <a:t>Akte van de burgerlijke stand</a:t>
          </a:r>
          <a:endParaRPr lang="en-US" sz="1900" kern="1200"/>
        </a:p>
      </dsp:txBody>
      <dsp:txXfrm>
        <a:off x="0" y="1014083"/>
        <a:ext cx="4697730" cy="2831760"/>
      </dsp:txXfrm>
    </dsp:sp>
    <dsp:sp modelId="{F8CCBF46-AC6F-46C5-8C2D-CAC922BBE7C8}">
      <dsp:nvSpPr>
        <dsp:cNvPr id="0" name=""/>
        <dsp:cNvSpPr/>
      </dsp:nvSpPr>
      <dsp:spPr>
        <a:xfrm>
          <a:off x="0" y="3845844"/>
          <a:ext cx="4697730" cy="57563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1 recente pasfoto</a:t>
          </a:r>
          <a:endParaRPr lang="en-US" sz="2400" kern="1200"/>
        </a:p>
      </dsp:txBody>
      <dsp:txXfrm>
        <a:off x="28100" y="3873944"/>
        <a:ext cx="4641530" cy="519439"/>
      </dsp:txXfrm>
    </dsp:sp>
    <dsp:sp modelId="{E7E2DA87-B0EE-49ED-A019-B6B171359B89}">
      <dsp:nvSpPr>
        <dsp:cNvPr id="0" name=""/>
        <dsp:cNvSpPr/>
      </dsp:nvSpPr>
      <dsp:spPr>
        <a:xfrm>
          <a:off x="0" y="4490604"/>
          <a:ext cx="4697730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Adres in Ninove moet al gekend zijn</a:t>
          </a:r>
          <a:endParaRPr lang="en-US" sz="2400" kern="1200"/>
        </a:p>
      </dsp:txBody>
      <dsp:txXfrm>
        <a:off x="28100" y="4518704"/>
        <a:ext cx="4641530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398D4-1727-4F3D-BF3E-6E02E332FED4}">
      <dsp:nvSpPr>
        <dsp:cNvPr id="0" name=""/>
        <dsp:cNvSpPr/>
      </dsp:nvSpPr>
      <dsp:spPr>
        <a:xfrm>
          <a:off x="0" y="457160"/>
          <a:ext cx="5000124" cy="79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Verwerking woonstcontrole door dienst niet-Belgen</a:t>
          </a:r>
          <a:endParaRPr lang="en-US" sz="2000" kern="1200" dirty="0"/>
        </a:p>
      </dsp:txBody>
      <dsp:txXfrm>
        <a:off x="38838" y="495998"/>
        <a:ext cx="4922448" cy="717924"/>
      </dsp:txXfrm>
    </dsp:sp>
    <dsp:sp modelId="{89370416-B299-47E6-AE0A-FED804B7F359}">
      <dsp:nvSpPr>
        <dsp:cNvPr id="0" name=""/>
        <dsp:cNvSpPr/>
      </dsp:nvSpPr>
      <dsp:spPr>
        <a:xfrm>
          <a:off x="0" y="1310360"/>
          <a:ext cx="5000124" cy="79560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/>
            <a:t>Collecte in rijksregister (rijksregisternummer aanmaken en aanvullen)</a:t>
          </a:r>
          <a:endParaRPr lang="en-US" sz="2000" kern="1200"/>
        </a:p>
      </dsp:txBody>
      <dsp:txXfrm>
        <a:off x="38838" y="1349198"/>
        <a:ext cx="4922448" cy="717924"/>
      </dsp:txXfrm>
    </dsp:sp>
    <dsp:sp modelId="{C404ACB4-AFF5-435D-BA0B-D0EAEE437A5A}">
      <dsp:nvSpPr>
        <dsp:cNvPr id="0" name=""/>
        <dsp:cNvSpPr/>
      </dsp:nvSpPr>
      <dsp:spPr>
        <a:xfrm>
          <a:off x="0" y="2163560"/>
          <a:ext cx="5000124" cy="79560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/>
            <a:t>Dossier overmaken aan DVZ</a:t>
          </a:r>
          <a:endParaRPr lang="en-US" sz="2000" kern="1200"/>
        </a:p>
      </dsp:txBody>
      <dsp:txXfrm>
        <a:off x="38838" y="2202398"/>
        <a:ext cx="4922448" cy="717924"/>
      </dsp:txXfrm>
    </dsp:sp>
    <dsp:sp modelId="{ADE09FC6-DD05-4D79-B13C-59494B4FF2C4}">
      <dsp:nvSpPr>
        <dsp:cNvPr id="0" name=""/>
        <dsp:cNvSpPr/>
      </dsp:nvSpPr>
      <dsp:spPr>
        <a:xfrm>
          <a:off x="0" y="3016759"/>
          <a:ext cx="5000124" cy="79560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/>
            <a:t>Inschrijving op adres (Code 06: Tijdelijke bescherming)</a:t>
          </a:r>
          <a:endParaRPr lang="en-US" sz="2000" kern="1200"/>
        </a:p>
      </dsp:txBody>
      <dsp:txXfrm>
        <a:off x="38838" y="3055597"/>
        <a:ext cx="4922448" cy="717924"/>
      </dsp:txXfrm>
    </dsp:sp>
    <dsp:sp modelId="{51F27F5B-F9AE-4991-9B12-FDFDCC907D72}">
      <dsp:nvSpPr>
        <dsp:cNvPr id="0" name=""/>
        <dsp:cNvSpPr/>
      </dsp:nvSpPr>
      <dsp:spPr>
        <a:xfrm>
          <a:off x="0" y="3869959"/>
          <a:ext cx="5000124" cy="7956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Uitnodiging sturen naar betrokkene(n)</a:t>
          </a:r>
          <a:endParaRPr lang="en-US" sz="2000" kern="1200" dirty="0"/>
        </a:p>
      </dsp:txBody>
      <dsp:txXfrm>
        <a:off x="38838" y="3908797"/>
        <a:ext cx="4922448" cy="717924"/>
      </dsp:txXfrm>
    </dsp:sp>
    <dsp:sp modelId="{99F8576D-D147-412D-BF2B-A64246CA3AAC}">
      <dsp:nvSpPr>
        <dsp:cNvPr id="0" name=""/>
        <dsp:cNvSpPr/>
      </dsp:nvSpPr>
      <dsp:spPr>
        <a:xfrm>
          <a:off x="0" y="4665559"/>
          <a:ext cx="500012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4665559"/>
        <a:ext cx="5000124" cy="331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B9CEE-6169-4FC9-8CA1-3CD3F8AC3706}">
      <dsp:nvSpPr>
        <dsp:cNvPr id="0" name=""/>
        <dsp:cNvSpPr/>
      </dsp:nvSpPr>
      <dsp:spPr>
        <a:xfrm>
          <a:off x="0" y="555681"/>
          <a:ext cx="5000124" cy="140911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Recht wordt geopend vanaf de datum van bijlage 15 = aanmelddocument bij dienst vreemdelingenzaken lokaal bestuur</a:t>
          </a:r>
          <a:endParaRPr lang="en-US" sz="2000" kern="1200"/>
        </a:p>
      </dsp:txBody>
      <dsp:txXfrm>
        <a:off x="68787" y="624468"/>
        <a:ext cx="4862550" cy="1271544"/>
      </dsp:txXfrm>
    </dsp:sp>
    <dsp:sp modelId="{392DC34A-2E0D-4E90-A5C9-191046A7C0B3}">
      <dsp:nvSpPr>
        <dsp:cNvPr id="0" name=""/>
        <dsp:cNvSpPr/>
      </dsp:nvSpPr>
      <dsp:spPr>
        <a:xfrm>
          <a:off x="0" y="2022400"/>
          <a:ext cx="5000124" cy="1409118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Mate van behoeftigheid wordt bepaald a.d.h.v. een sociaal-financieel onderzoek uitgevoerd door onze maatschappelijk werkers</a:t>
          </a:r>
          <a:endParaRPr lang="en-US" sz="2000" kern="1200"/>
        </a:p>
      </dsp:txBody>
      <dsp:txXfrm>
        <a:off x="68787" y="2091187"/>
        <a:ext cx="4862550" cy="1271544"/>
      </dsp:txXfrm>
    </dsp:sp>
    <dsp:sp modelId="{54E60C08-14FF-4191-8AC2-0C0239D2A58E}">
      <dsp:nvSpPr>
        <dsp:cNvPr id="0" name=""/>
        <dsp:cNvSpPr/>
      </dsp:nvSpPr>
      <dsp:spPr>
        <a:xfrm>
          <a:off x="0" y="3489119"/>
          <a:ext cx="5000124" cy="140911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De feitelijke leefsituatie zal bepalen op welke categorie iemand gerechtigd is: alleenstaande, samenwonende, persoon die samenwoont met een gezin te zijnen laste</a:t>
          </a:r>
          <a:endParaRPr lang="en-US" sz="2000" kern="1200"/>
        </a:p>
      </dsp:txBody>
      <dsp:txXfrm>
        <a:off x="68787" y="3557906"/>
        <a:ext cx="4862550" cy="12715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AC36A-8DF3-435D-8A3B-CB01FBBA985E}">
      <dsp:nvSpPr>
        <dsp:cNvPr id="0" name=""/>
        <dsp:cNvSpPr/>
      </dsp:nvSpPr>
      <dsp:spPr>
        <a:xfrm>
          <a:off x="1176786" y="1077"/>
          <a:ext cx="2646550" cy="15879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Dringende medische hulp</a:t>
          </a:r>
          <a:endParaRPr lang="en-US" sz="2400" kern="1200"/>
        </a:p>
      </dsp:txBody>
      <dsp:txXfrm>
        <a:off x="1176786" y="1077"/>
        <a:ext cx="2646550" cy="1587930"/>
      </dsp:txXfrm>
    </dsp:sp>
    <dsp:sp modelId="{D3D6CE85-D83C-4E77-B926-93DA4D0696AF}">
      <dsp:nvSpPr>
        <dsp:cNvPr id="0" name=""/>
        <dsp:cNvSpPr/>
      </dsp:nvSpPr>
      <dsp:spPr>
        <a:xfrm>
          <a:off x="1176786" y="1853662"/>
          <a:ext cx="2646550" cy="158793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Hulp van het gastgezin</a:t>
          </a:r>
          <a:endParaRPr lang="en-US" sz="2400" kern="1200"/>
        </a:p>
      </dsp:txBody>
      <dsp:txXfrm>
        <a:off x="1176786" y="1853662"/>
        <a:ext cx="2646550" cy="1587930"/>
      </dsp:txXfrm>
    </dsp:sp>
    <dsp:sp modelId="{58DA324B-39AC-4181-A924-B55BC4A7CEFA}">
      <dsp:nvSpPr>
        <dsp:cNvPr id="0" name=""/>
        <dsp:cNvSpPr/>
      </dsp:nvSpPr>
      <dsp:spPr>
        <a:xfrm>
          <a:off x="1176786" y="3706247"/>
          <a:ext cx="2646550" cy="158793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Begeleiding en ondersteuning door de maatschappelijk werker</a:t>
          </a:r>
          <a:endParaRPr lang="en-US" sz="2400" kern="1200"/>
        </a:p>
      </dsp:txBody>
      <dsp:txXfrm>
        <a:off x="1176786" y="3706247"/>
        <a:ext cx="2646550" cy="1587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E0355-3DD8-43A3-9913-036BAFA8E6DF}">
      <dsp:nvSpPr>
        <dsp:cNvPr id="0" name=""/>
        <dsp:cNvSpPr/>
      </dsp:nvSpPr>
      <dsp:spPr>
        <a:xfrm>
          <a:off x="1176786" y="1077"/>
          <a:ext cx="2646550" cy="15879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Opvang in de klas: momenteel van kracht in Ninove</a:t>
          </a:r>
          <a:endParaRPr lang="en-US" sz="2000" kern="1200"/>
        </a:p>
      </dsp:txBody>
      <dsp:txXfrm>
        <a:off x="1176786" y="1077"/>
        <a:ext cx="2646550" cy="1587930"/>
      </dsp:txXfrm>
    </dsp:sp>
    <dsp:sp modelId="{0510B45D-AAB4-40D7-898D-955AFD1C7674}">
      <dsp:nvSpPr>
        <dsp:cNvPr id="0" name=""/>
        <dsp:cNvSpPr/>
      </dsp:nvSpPr>
      <dsp:spPr>
        <a:xfrm>
          <a:off x="1176786" y="1853662"/>
          <a:ext cx="2646550" cy="1587930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OKAN-onderwijs: opvang in aparte klassen, momenteel nog niet voldoende leerlingen in Ninove</a:t>
          </a:r>
          <a:endParaRPr lang="en-US" sz="2000" kern="1200"/>
        </a:p>
      </dsp:txBody>
      <dsp:txXfrm>
        <a:off x="1176786" y="1853662"/>
        <a:ext cx="2646550" cy="1587930"/>
      </dsp:txXfrm>
    </dsp:sp>
    <dsp:sp modelId="{DA90834B-6439-4C7D-97E1-FBD857BE0F55}">
      <dsp:nvSpPr>
        <dsp:cNvPr id="0" name=""/>
        <dsp:cNvSpPr/>
      </dsp:nvSpPr>
      <dsp:spPr>
        <a:xfrm>
          <a:off x="1176786" y="3706247"/>
          <a:ext cx="2646550" cy="1587930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Oekraïens onderwijs: opvang in nooddorpen met </a:t>
          </a:r>
          <a:r>
            <a:rPr lang="nl-NL" sz="2000" kern="1200" dirty="0" err="1"/>
            <a:t>Oekraïnse</a:t>
          </a:r>
          <a:r>
            <a:rPr lang="nl-NL" sz="2000" kern="1200" dirty="0"/>
            <a:t> leerkrachten, (nog?) niet in Ninove</a:t>
          </a:r>
          <a:endParaRPr lang="en-US" sz="2000" kern="1200" dirty="0"/>
        </a:p>
      </dsp:txBody>
      <dsp:txXfrm>
        <a:off x="1176786" y="3706247"/>
        <a:ext cx="2646550" cy="1587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66BC-B2A9-4E0E-B947-430891A23BDB}">
      <dsp:nvSpPr>
        <dsp:cNvPr id="0" name=""/>
        <dsp:cNvSpPr/>
      </dsp:nvSpPr>
      <dsp:spPr>
        <a:xfrm>
          <a:off x="1176786" y="1077"/>
          <a:ext cx="2646550" cy="15879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Welbevinden en onderwijstaal</a:t>
          </a:r>
          <a:endParaRPr lang="en-US" sz="2500" kern="1200"/>
        </a:p>
      </dsp:txBody>
      <dsp:txXfrm>
        <a:off x="1176786" y="1077"/>
        <a:ext cx="2646550" cy="1587930"/>
      </dsp:txXfrm>
    </dsp:sp>
    <dsp:sp modelId="{80AA444F-C4CC-4093-A40A-8BA3F1D27830}">
      <dsp:nvSpPr>
        <dsp:cNvPr id="0" name=""/>
        <dsp:cNvSpPr/>
      </dsp:nvSpPr>
      <dsp:spPr>
        <a:xfrm>
          <a:off x="1176786" y="1853662"/>
          <a:ext cx="2646550" cy="1587930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Vertaalkaartjes</a:t>
          </a:r>
          <a:endParaRPr lang="en-US" sz="2500" kern="1200"/>
        </a:p>
      </dsp:txBody>
      <dsp:txXfrm>
        <a:off x="1176786" y="1853662"/>
        <a:ext cx="2646550" cy="1587930"/>
      </dsp:txXfrm>
    </dsp:sp>
    <dsp:sp modelId="{8086860B-2692-4ABA-BE1B-D8D786C4945F}">
      <dsp:nvSpPr>
        <dsp:cNvPr id="0" name=""/>
        <dsp:cNvSpPr/>
      </dsp:nvSpPr>
      <dsp:spPr>
        <a:xfrm>
          <a:off x="1176786" y="3706247"/>
          <a:ext cx="2646550" cy="1587930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Onderwijskwaliteit Oekraïne</a:t>
          </a:r>
          <a:endParaRPr lang="en-US" sz="2500" kern="1200" dirty="0"/>
        </a:p>
      </dsp:txBody>
      <dsp:txXfrm>
        <a:off x="1176786" y="3706247"/>
        <a:ext cx="2646550" cy="1587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3025F-302A-49C9-BDEB-FDB563517FF1}">
      <dsp:nvSpPr>
        <dsp:cNvPr id="0" name=""/>
        <dsp:cNvSpPr/>
      </dsp:nvSpPr>
      <dsp:spPr>
        <a:xfrm>
          <a:off x="0" y="1492005"/>
          <a:ext cx="5000124" cy="11917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>
              <a:hlinkClick xmlns:r="http://schemas.openxmlformats.org/officeDocument/2006/relationships" r:id="rId1"/>
            </a:rPr>
            <a:t>https://www.ninove.be/sport</a:t>
          </a:r>
          <a:endParaRPr lang="en-US" sz="3000" kern="1200"/>
        </a:p>
      </dsp:txBody>
      <dsp:txXfrm>
        <a:off x="58177" y="1550182"/>
        <a:ext cx="4883770" cy="1075400"/>
      </dsp:txXfrm>
    </dsp:sp>
    <dsp:sp modelId="{69A3EF2C-893A-453C-8C4B-08C50E4A3D6C}">
      <dsp:nvSpPr>
        <dsp:cNvPr id="0" name=""/>
        <dsp:cNvSpPr/>
      </dsp:nvSpPr>
      <dsp:spPr>
        <a:xfrm>
          <a:off x="0" y="2770160"/>
          <a:ext cx="5000124" cy="119175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>
              <a:hlinkClick xmlns:r="http://schemas.openxmlformats.org/officeDocument/2006/relationships" r:id="rId2"/>
            </a:rPr>
            <a:t>https://www.ninove.be/de-kriebelaar-2</a:t>
          </a:r>
          <a:endParaRPr lang="nl-BE" sz="3000" kern="1200" dirty="0"/>
        </a:p>
      </dsp:txBody>
      <dsp:txXfrm>
        <a:off x="58177" y="2828337"/>
        <a:ext cx="4883770" cy="107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24EB-F8CE-496B-8AE1-DAB9FE0DFA0C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AE6B9-4918-4B36-89E4-E16578C5B2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609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punt.be/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718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>
                <a:latin typeface="+mj-lt"/>
              </a:rPr>
              <a:t>Grondplan gelijkvloers:</a:t>
            </a:r>
            <a:r>
              <a:rPr lang="nl-NL" sz="1200" dirty="0">
                <a:latin typeface="+mj-lt"/>
              </a:rPr>
              <a:t> met afmetingen (niet op schaal)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65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613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Grondplan 1</a:t>
            </a:r>
            <a:r>
              <a:rPr lang="nl-BE" baseline="30000" dirty="0"/>
              <a:t>e</a:t>
            </a:r>
            <a:r>
              <a:rPr lang="nl-BE" dirty="0"/>
              <a:t> verdieping: met afmetingen (niet op schaal)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176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latin typeface="+mj-lt"/>
                <a:ea typeface="+mj-ea"/>
                <a:cs typeface="+mj-cs"/>
              </a:rPr>
              <a:t>Inplantingsplan</a:t>
            </a:r>
            <a:r>
              <a:rPr lang="en-US" sz="12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1200" kern="1200" dirty="0">
                <a:latin typeface="+mj-lt"/>
                <a:ea typeface="+mj-ea"/>
                <a:cs typeface="+mj-cs"/>
                <a:hlinkClick r:id="rId3"/>
              </a:rPr>
              <a:t>www.geopunt.be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68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4347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73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520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170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376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927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992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652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06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032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E6B9-4918-4B36-89E4-E16578C5B2DB}" type="slidenum">
              <a:rPr lang="nl-BE" smtClean="0"/>
              <a:t>62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04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F5DC2-55BD-48EF-8746-55A67F8DB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658587-7B0B-4FC4-BC70-19F0490C7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BE9969-A2C2-4406-BDB9-506C5A27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A958D0-21AC-4027-B2DA-2CBC6A08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991068-065A-4FF1-BB00-F8C5A983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449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B681B-9373-4D68-932E-ED19FD40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CD84A0-BE72-461E-95C1-1FA8B5AC5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9150F-B0B9-48EF-A1D3-F045A3AA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F7BB1C-C6FE-4F31-9E55-5A5BE6BC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C75AE8-6733-4073-A322-FE571279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618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D41E23-4209-4736-8465-DD71048D9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2E21E4-4FB8-4D30-B0A1-A1901EDD9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DB82E6-F2F0-48B3-949B-3A1D3493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CC63EE-6437-416F-8D48-D36A9746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B49A77-9C04-46B8-8B52-749F25B6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20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63514-6F81-4D8A-B1B2-611279FF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7F8D41-8CF0-4F79-8D60-3100FCE0F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2FFC78-C960-4E51-B445-B9E47640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11C90C-A60A-441C-9C99-0DA337D3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45372-DD87-4E4F-95BA-EF1476AB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61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8D582-92BE-44B1-9CAA-CDB7EB0D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21D432-D0C3-44F2-97EE-99F498CA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FF080-5B53-4B08-89E1-3D13E284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701D82-E3BD-4536-82C6-C94831F6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295E23-022D-412C-A09A-7EDBEC24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034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72EC9-CB0E-4591-8504-3B7FD959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27F4AA-5393-4B31-B785-A10A115E9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F95ED7-E4ED-4A77-A6F2-A9E238F0B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F994C8-FC48-47F0-A961-5035C239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385D21-10D1-4783-927D-48103DD0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C141FD-B07A-4B3E-B289-612DBB17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15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69369-2BC0-4647-B2E0-B607622D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66942A-5EF0-4BAE-9DF8-4AB8FD63E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6D76DF-7246-4151-AA0D-421153EEA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74E8AB-2FDE-4439-B3DD-EE0A18069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A670D68-6767-41B9-8F33-687122D5F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E537068-3B06-477D-A9D9-CD5E6AC1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F209E2-A36B-4490-B3C7-D1CF236E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909A4A-0C7E-41C9-9D32-08E165CD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47740-A586-4E98-B4F0-048D2085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7BBBDC-052E-452C-9BD7-15150EF0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EA8F31-DB32-474C-8735-6879B6A1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962F49-2F14-410D-862E-A7AA9733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53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359E05-70A8-4C59-907C-5C008FA6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7381C0-3601-4CC2-B533-080B1576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C6C32A-2D8B-4336-854F-71CB13AF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882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9CF5F-8AD5-4522-91F1-6505E82D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E8A8BE-1A40-450E-B9AB-12BE2F69C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A14D8B-1F49-44F8-A72E-3A3165E37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1BBFD2-947F-4488-89F1-3C52280D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90729B-AAEB-4DA2-A1C8-4EBB1C8D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1EE74F-B2CA-46AD-A85D-3ED5F6AA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987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DE58F-4F21-4DE4-BED3-085BCB9C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1E7BAD7-7BBA-4206-8DEE-340FEC631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D3C19A-B5F6-4A32-AA7F-672D1AA01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CBF2B3-1F1D-42BF-B407-712F1FCF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F0DDD2-EBBE-44DE-A4E9-30038ED2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4E980E-7041-49B7-9C38-FD30F165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49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A808-2390-40DA-80ED-BA1E497B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2E8846-45DF-49FF-BF18-9EF2F2F67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23917D-AF19-4D5A-A105-9259E8401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1129E-C0B3-40F4-8E22-1615843885D2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BB88A6-89C5-40A0-9C22-90EE425C2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C6CBD-6A54-42C4-AA3C-771C47557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79F7-CFC7-4AA8-8DEA-4E2359B89C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3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nove.be/maak-een-afspraa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vreemdelingen@ninove.b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nove.be/maak-een-afspraa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nove.be/maak-een-afspraa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ermanentie@ninove.b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gratie-inburgering.be/nl/regionaal/oost-vlaanderen/contactpunt-ninov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appedinlove.b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pvang.vlaanderen/Ninov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alhuisninove.be/vakantiebochur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pasdender.b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mewilliam.b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s://www.ninove.be/welzijnsorganisaties-jongeren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8389"/>
            <a:ext cx="12192000" cy="6857999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8E0B44A-6E56-4AB1-9387-010625BAA539}"/>
              </a:ext>
            </a:extLst>
          </p:cNvPr>
          <p:cNvSpPr/>
          <p:nvPr/>
        </p:nvSpPr>
        <p:spPr>
          <a:xfrm>
            <a:off x="1181099" y="1551057"/>
            <a:ext cx="6848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Welkom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Infoavond gastgezinnen Oekraïense vluchtelingen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571473B-CA4D-4AA3-B476-4491BC3342E2}"/>
              </a:ext>
            </a:extLst>
          </p:cNvPr>
          <p:cNvSpPr txBox="1"/>
          <p:nvPr/>
        </p:nvSpPr>
        <p:spPr>
          <a:xfrm>
            <a:off x="1181099" y="5472000"/>
            <a:ext cx="59039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dirty="0">
                <a:solidFill>
                  <a:schemeClr val="bg1"/>
                </a:solidFill>
              </a:rPr>
              <a:t>27/04/2022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7510BF-5DA1-40DA-9157-ABFE4EA9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65" y="5148344"/>
            <a:ext cx="209720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2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8389"/>
            <a:ext cx="12192000" cy="6857999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8E0B44A-6E56-4AB1-9387-010625BAA539}"/>
              </a:ext>
            </a:extLst>
          </p:cNvPr>
          <p:cNvSpPr/>
          <p:nvPr/>
        </p:nvSpPr>
        <p:spPr>
          <a:xfrm>
            <a:off x="1181099" y="1551057"/>
            <a:ext cx="6848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 burgerzaken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7510BF-5DA1-40DA-9157-ABFE4EA9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65" y="5148344"/>
            <a:ext cx="209720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Registratie in Brussel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D2BDB5-3336-480C-92C2-AF942A05F7BE}"/>
              </a:ext>
            </a:extLst>
          </p:cNvPr>
          <p:cNvSpPr txBox="1"/>
          <p:nvPr/>
        </p:nvSpPr>
        <p:spPr>
          <a:xfrm>
            <a:off x="727874" y="2690336"/>
            <a:ext cx="88854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1800" dirty="0"/>
              <a:t>Oekraïners moeten hun tijdelijke bescherming aanvragen in Brussel:</a:t>
            </a:r>
          </a:p>
          <a:p>
            <a:pPr marL="0" indent="0">
              <a:buNone/>
            </a:pPr>
            <a:endParaRPr lang="nl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Voorheen in Julie </a:t>
            </a:r>
            <a:r>
              <a:rPr lang="nl-BE" sz="1800" dirty="0" err="1"/>
              <a:t>Bordet</a:t>
            </a:r>
            <a:r>
              <a:rPr lang="nl-BE" sz="1800" dirty="0"/>
              <a:t> ziekenhuis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Sinds 14 maart in registratiecentrum aan </a:t>
            </a:r>
            <a:r>
              <a:rPr lang="nl-BE" sz="1800" dirty="0" err="1"/>
              <a:t>Heizel</a:t>
            </a:r>
            <a:endParaRPr lang="nl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Kan voor of na hun aanmelding bij de gemeente</a:t>
            </a:r>
          </a:p>
        </p:txBody>
      </p:sp>
    </p:spTree>
    <p:extLst>
      <p:ext uri="{BB962C8B-B14F-4D97-AF65-F5344CB8AC3E}">
        <p14:creationId xmlns:p14="http://schemas.microsoft.com/office/powerpoint/2010/main" val="45688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, lucht, berg, reizen&#10;&#10;Automatisch gegenereerde beschrijving">
            <a:extLst>
              <a:ext uri="{FF2B5EF4-FFF2-40B4-BE49-F238E27FC236}">
                <a16:creationId xmlns:a16="http://schemas.microsoft.com/office/drawing/2014/main" id="{C91FCFF6-3144-434C-9A24-CC2A7C671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" r="-1" b="587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3B785D-BB08-413C-A43B-F58CACBA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nl-BE" sz="3600" dirty="0"/>
              <a:t>Registratie in Brussel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471131-7254-4479-912E-4CCCB874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nl-BE" sz="1800" dirty="0"/>
              <a:t>Brussels Expo - </a:t>
            </a:r>
            <a:r>
              <a:rPr lang="nl-BE" sz="1800" dirty="0" err="1"/>
              <a:t>Heizel</a:t>
            </a:r>
            <a:r>
              <a:rPr lang="nl-BE" sz="1800" dirty="0"/>
              <a:t> (Paleis 8)</a:t>
            </a:r>
          </a:p>
          <a:p>
            <a:pPr marL="914400" lvl="2" indent="0">
              <a:buNone/>
            </a:pPr>
            <a:r>
              <a:rPr lang="nl-BE" sz="1800" dirty="0"/>
              <a:t>Belgiëplein 1 – 1020 Laken (BXL)</a:t>
            </a:r>
          </a:p>
          <a:p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68343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Registratie in Brussel – attest tijdelijke bescherming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A7F7E77-2DB3-4A5B-84FE-8E64313A1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15" y="909890"/>
            <a:ext cx="4165485" cy="54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3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rza Ninove – Pagina 9 – Voor een Vlaams, veilig en leefbaar Ninove">
            <a:extLst>
              <a:ext uri="{FF2B5EF4-FFF2-40B4-BE49-F238E27FC236}">
                <a16:creationId xmlns:a16="http://schemas.microsoft.com/office/drawing/2014/main" id="{D8CE3F48-B0E1-48A0-9C58-D4F03C14D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E59EFD-D100-427D-B737-573B9EEC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nl-BE" sz="2800" dirty="0"/>
              <a:t>1</a:t>
            </a:r>
            <a:r>
              <a:rPr lang="nl-BE" sz="2800" baseline="30000" dirty="0"/>
              <a:t>e</a:t>
            </a:r>
            <a:r>
              <a:rPr lang="nl-BE" sz="2800" dirty="0"/>
              <a:t> aanmelding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7B90A0-4038-46EF-8561-8FCD8AE9F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644736"/>
            <a:ext cx="9565028" cy="164144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BE" sz="4400" dirty="0"/>
              <a:t>Oekraïners kunnen zich melden bij de stad </a:t>
            </a:r>
            <a:r>
              <a:rPr lang="nl-BE" sz="4400" u="sng" dirty="0"/>
              <a:t>op afspraak</a:t>
            </a:r>
          </a:p>
          <a:p>
            <a:pPr>
              <a:lnSpc>
                <a:spcPct val="90000"/>
              </a:lnSpc>
            </a:pPr>
            <a:r>
              <a:rPr lang="nl-BE" sz="4400" dirty="0"/>
              <a:t>Via de website: </a:t>
            </a:r>
            <a:r>
              <a:rPr lang="nl-BE" sz="4400" dirty="0">
                <a:hlinkClick r:id="rId3"/>
              </a:rPr>
              <a:t>https://www.ninove.be/maak-een-afspraak</a:t>
            </a:r>
            <a:endParaRPr lang="nl-BE" sz="4400" dirty="0"/>
          </a:p>
          <a:p>
            <a:pPr marL="0" indent="0">
              <a:lnSpc>
                <a:spcPct val="90000"/>
              </a:lnSpc>
              <a:buNone/>
            </a:pPr>
            <a:r>
              <a:rPr lang="nl-BE" sz="4400" dirty="0"/>
              <a:t>	Kies “Niet-Belgen </a:t>
            </a:r>
            <a:r>
              <a:rPr lang="nl-BE" sz="4400" dirty="0">
                <a:sym typeface="Wingdings" panose="05000000000000000000" pitchFamily="2" charset="2"/>
              </a:rPr>
              <a:t> Adreswijziging 1</a:t>
            </a:r>
            <a:r>
              <a:rPr lang="nl-BE" sz="4400" baseline="30000" dirty="0">
                <a:sym typeface="Wingdings" panose="05000000000000000000" pitchFamily="2" charset="2"/>
              </a:rPr>
              <a:t>e</a:t>
            </a:r>
            <a:r>
              <a:rPr lang="nl-BE" sz="4400" dirty="0">
                <a:sym typeface="Wingdings" panose="05000000000000000000" pitchFamily="2" charset="2"/>
              </a:rPr>
              <a:t> 	inschrijving in België”</a:t>
            </a:r>
          </a:p>
          <a:p>
            <a:pPr>
              <a:lnSpc>
                <a:spcPct val="90000"/>
              </a:lnSpc>
            </a:pPr>
            <a:r>
              <a:rPr lang="nl-BE" sz="4400" dirty="0">
                <a:sym typeface="Wingdings" panose="05000000000000000000" pitchFamily="2" charset="2"/>
              </a:rPr>
              <a:t>Via onthaal: 054 50 50 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sz="4400" dirty="0">
                <a:sym typeface="Wingdings" panose="05000000000000000000" pitchFamily="2" charset="2"/>
              </a:rPr>
              <a:t>OPGELET: 1 afspraak per persoon!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sz="4400" dirty="0">
                <a:sym typeface="Wingdings" panose="05000000000000000000" pitchFamily="2" charset="2"/>
              </a:rPr>
              <a:t>Maak tijdig de afspraak  Wachttijd van 2 – 3 weken!</a:t>
            </a:r>
          </a:p>
          <a:p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3945541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aanmelding – 1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registratie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5E4D6B6B-732D-4F52-8890-14DBB07BB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396643"/>
              </p:ext>
            </p:extLst>
          </p:nvPr>
        </p:nvGraphicFramePr>
        <p:xfrm>
          <a:off x="1998064" y="1752815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856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 fontScale="92500"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aanmelding: meebrengen bij 1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registratie </a:t>
            </a:r>
            <a:r>
              <a:rPr lang="nl-BE" sz="3200" b="1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ATTEST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FAECE8AC-0D3F-4AE7-AEC1-5ACC792D3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498241"/>
              </p:ext>
            </p:extLst>
          </p:nvPr>
        </p:nvGraphicFramePr>
        <p:xfrm>
          <a:off x="4071310" y="928915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77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pPr algn="l"/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1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aanmelding </a:t>
            </a:r>
            <a:r>
              <a:rPr lang="nl-BE" sz="3200" b="1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ATTEST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CC05D1A-3AA7-4E39-8DFA-7342012DC084}"/>
              </a:ext>
            </a:extLst>
          </p:cNvPr>
          <p:cNvSpPr txBox="1"/>
          <p:nvPr/>
        </p:nvSpPr>
        <p:spPr>
          <a:xfrm>
            <a:off x="925132" y="2772554"/>
            <a:ext cx="6093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1800" dirty="0"/>
              <a:t>Dienst niet-Belgen: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Maakt dossier 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Start de woonstcontrole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Maakt een bisnummer 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Levert een bijlage 15 af</a:t>
            </a:r>
            <a:endParaRPr lang="nl-BE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1181B13-4565-4240-B7FF-C1C53FE50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r="44402"/>
          <a:stretch/>
        </p:blipFill>
        <p:spPr bwMode="auto">
          <a:xfrm>
            <a:off x="9134475" y="0"/>
            <a:ext cx="3057525" cy="572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aanmelding </a:t>
            </a:r>
            <a:r>
              <a:rPr lang="nl-BE" sz="3200" b="1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ATTEST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6F0055-E7B1-4062-B400-8D569BD18204}"/>
              </a:ext>
            </a:extLst>
          </p:cNvPr>
          <p:cNvSpPr txBox="1"/>
          <p:nvPr/>
        </p:nvSpPr>
        <p:spPr>
          <a:xfrm>
            <a:off x="854099" y="2967334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/>
              <a:t>Bijlage 15: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Dekt het verblijf voor 45 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Kan gebruikt worden om te werken/studeren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E6ACB52E-41BA-40D0-B500-05F44292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723" y="1013635"/>
            <a:ext cx="3127897" cy="48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66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 fontScale="85000" lnSpcReduction="10000"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aanmelding: meebrengen bij 1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registratie </a:t>
            </a:r>
            <a:r>
              <a:rPr lang="nl-BE" sz="3200" b="1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 ATTEST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50B07567-CC80-45EE-AB93-D607845F3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58096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97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5223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VERLOOP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722" y="5472893"/>
            <a:ext cx="2096278" cy="1385107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B71CC4F-5CCF-4BBC-BEA4-D24BEA7C35CD}"/>
              </a:ext>
            </a:extLst>
          </p:cNvPr>
          <p:cNvSpPr txBox="1"/>
          <p:nvPr/>
        </p:nvSpPr>
        <p:spPr>
          <a:xfrm>
            <a:off x="599437" y="1997839"/>
            <a:ext cx="10388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Onthaal - burgemeester en schepenen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Inleiding - gemeentelijke coördinator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Dienst burgerzaken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Sociale dienst OCMW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Integratie en Inburgering/Nederlands leren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Dienst onderwijs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Huis van het Kind/jeugddienst/</a:t>
            </a:r>
            <a:r>
              <a:rPr lang="nl-NL" dirty="0" err="1"/>
              <a:t>sportdienst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Dienst Ruimtelijke ordening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Netwerkmoment (voorzien omstreeks 20u50)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377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0777928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aanmelding </a:t>
            </a:r>
            <a:r>
              <a:rPr lang="nl-BE" sz="3200" b="1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 ATTEST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78D551B-FC41-4B5E-8BB7-33318006CEDF}"/>
              </a:ext>
            </a:extLst>
          </p:cNvPr>
          <p:cNvSpPr txBox="1"/>
          <p:nvPr/>
        </p:nvSpPr>
        <p:spPr>
          <a:xfrm>
            <a:off x="685288" y="2828835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1800" dirty="0"/>
              <a:t>Dienst niet-Belgen:</a:t>
            </a:r>
          </a:p>
          <a:p>
            <a:pPr>
              <a:buFontTx/>
              <a:buChar char="-"/>
            </a:pPr>
            <a:r>
              <a:rPr lang="nl-BE" sz="1800" dirty="0"/>
              <a:t>Maakt dossier aan</a:t>
            </a:r>
          </a:p>
          <a:p>
            <a:pPr>
              <a:buFontTx/>
              <a:buChar char="-"/>
            </a:pPr>
            <a:r>
              <a:rPr lang="nl-BE" sz="1800" dirty="0"/>
              <a:t>Maakt een bisnummer aan</a:t>
            </a:r>
          </a:p>
          <a:p>
            <a:pPr>
              <a:buFontTx/>
              <a:buChar char="-"/>
            </a:pPr>
            <a:r>
              <a:rPr lang="nl-BE" sz="1800" dirty="0"/>
              <a:t>Levert een bijlage 3 (aankomstverklaring) af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899031F-431D-4BA1-8E75-D40148763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r="44402"/>
          <a:stretch/>
        </p:blipFill>
        <p:spPr bwMode="auto">
          <a:xfrm>
            <a:off x="9039069" y="0"/>
            <a:ext cx="3152931" cy="56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9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aanmelding </a:t>
            </a:r>
            <a:r>
              <a:rPr lang="nl-BE" sz="3200" b="1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 ATTEST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6F0055-E7B1-4062-B400-8D569BD18204}"/>
              </a:ext>
            </a:extLst>
          </p:cNvPr>
          <p:cNvSpPr txBox="1"/>
          <p:nvPr/>
        </p:nvSpPr>
        <p:spPr>
          <a:xfrm>
            <a:off x="694828" y="2565228"/>
            <a:ext cx="6093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1800" dirty="0"/>
              <a:t>Bijlage 3 (aankomstverklaring):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Dekt het verblijf voor 90 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Geen recht om te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Geen recht op leefloon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Geen inschrijving mutualiteit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0B480AE-F6CE-48B2-96D0-C129D977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741" y="835297"/>
            <a:ext cx="3764607" cy="493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5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BE" sz="3200" baseline="300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aanmelding </a:t>
            </a:r>
            <a:r>
              <a:rPr lang="nl-BE" sz="3200" b="1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ATTEST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3A74F26-FACF-41A9-A8A3-0EA1E5D90AF5}"/>
              </a:ext>
            </a:extLst>
          </p:cNvPr>
          <p:cNvSpPr txBox="1"/>
          <p:nvPr/>
        </p:nvSpPr>
        <p:spPr>
          <a:xfrm>
            <a:off x="377310" y="1183280"/>
            <a:ext cx="75662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Oekraïners met een aankomstverklaring: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Moeten binnen de 90 dagen hun attest tijdelijke bescherming aanvragen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Dit attest bezorgen aan de dienst niet-Belgen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Op afspraak “Binnenbrengen documenten”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Via email: </a:t>
            </a:r>
            <a:r>
              <a:rPr lang="nl-NL" dirty="0">
                <a:hlinkClick r:id="rId3"/>
              </a:rPr>
              <a:t>vreemdelingen@ninove.be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Origineel meebrengen bij volgende bezoek!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Dienst niet Belgen maakt woonstcontrole op</a:t>
            </a:r>
          </a:p>
        </p:txBody>
      </p:sp>
      <p:pic>
        <p:nvPicPr>
          <p:cNvPr id="11" name="Picture 2" descr="Forza Ninove – Pagina 9 – Voor een Vlaams, veilig en leefbaar Ninove">
            <a:extLst>
              <a:ext uri="{FF2B5EF4-FFF2-40B4-BE49-F238E27FC236}">
                <a16:creationId xmlns:a16="http://schemas.microsoft.com/office/drawing/2014/main" id="{5C5BFBF6-95FB-411A-A8B5-120B3992A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4"/>
          <a:stretch/>
        </p:blipFill>
        <p:spPr bwMode="auto">
          <a:xfrm>
            <a:off x="6553750" y="2043038"/>
            <a:ext cx="4625831" cy="36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7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de woonstcontrole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FA40CB18-C7C1-47CC-98C8-F942405CA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80400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524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de uitnodiging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6F0055-E7B1-4062-B400-8D569BD18204}"/>
              </a:ext>
            </a:extLst>
          </p:cNvPr>
          <p:cNvSpPr txBox="1"/>
          <p:nvPr/>
        </p:nvSpPr>
        <p:spPr>
          <a:xfrm>
            <a:off x="926836" y="2336393"/>
            <a:ext cx="6093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Afspraak maken: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Via de website: </a:t>
            </a:r>
            <a:r>
              <a:rPr lang="nl-BE" dirty="0">
                <a:hlinkClick r:id="rId3"/>
              </a:rPr>
              <a:t>https://www.ninove.be/maak-een-afspraak</a:t>
            </a:r>
            <a:endParaRPr lang="nl-BE" dirty="0"/>
          </a:p>
          <a:p>
            <a:pPr marL="457200" lvl="1" indent="0">
              <a:buNone/>
            </a:pPr>
            <a:r>
              <a:rPr lang="nl-BE" dirty="0"/>
              <a:t>	Kies “Niet-Belgen </a:t>
            </a:r>
            <a:r>
              <a:rPr lang="nl-BE" dirty="0">
                <a:sym typeface="Wingdings" panose="05000000000000000000" pitchFamily="2" charset="2"/>
              </a:rPr>
              <a:t> Verblijfskaart 	aanvragen/afhalen”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Via onthaal: 054 50 50 50</a:t>
            </a: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r>
              <a:rPr lang="nl-BE" dirty="0">
                <a:sym typeface="Wingdings" panose="05000000000000000000" pitchFamily="2" charset="2"/>
              </a:rPr>
              <a:t>OPGELET: 1 afspraak per persoon!</a:t>
            </a:r>
          </a:p>
        </p:txBody>
      </p:sp>
    </p:spTree>
    <p:extLst>
      <p:ext uri="{BB962C8B-B14F-4D97-AF65-F5344CB8AC3E}">
        <p14:creationId xmlns:p14="http://schemas.microsoft.com/office/powerpoint/2010/main" val="125654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de uitnodiging: meebrengen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F8925C4-D29A-4C7F-86E9-0497B08F0C88}"/>
              </a:ext>
            </a:extLst>
          </p:cNvPr>
          <p:cNvSpPr txBox="1"/>
          <p:nvPr/>
        </p:nvSpPr>
        <p:spPr>
          <a:xfrm>
            <a:off x="656500" y="2413337"/>
            <a:ext cx="86755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Paspoort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Aankomstverklaring en/of bijlage 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1 recente pasfoto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67 euro per +12 jarige  </a:t>
            </a:r>
            <a:r>
              <a:rPr lang="nl-BE" b="1" dirty="0">
                <a:sym typeface="Wingdings" panose="05000000000000000000" pitchFamily="2" charset="2"/>
              </a:rPr>
              <a:t>A-kaart tot 04/03/2023 </a:t>
            </a:r>
            <a:r>
              <a:rPr lang="nl-BE" dirty="0">
                <a:sym typeface="Wingdings" panose="05000000000000000000" pitchFamily="2" charset="2"/>
              </a:rPr>
              <a:t>(2-3 weken)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2 euro per -12 jarige (niet verplicht)  Kinderpasje wordt meteen meegegeven</a:t>
            </a:r>
          </a:p>
          <a:p>
            <a:pPr>
              <a:buFontTx/>
              <a:buChar char="-"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Graag zoveel mogelijk met </a:t>
            </a:r>
            <a:r>
              <a:rPr lang="nl-BE" b="1" dirty="0">
                <a:sym typeface="Wingdings" panose="05000000000000000000" pitchFamily="2" charset="2"/>
              </a:rPr>
              <a:t>bancontact</a:t>
            </a:r>
            <a:r>
              <a:rPr lang="nl-BE" dirty="0">
                <a:sym typeface="Wingdings" panose="05000000000000000000" pitchFamily="2" charset="2"/>
              </a:rPr>
              <a:t> betalen</a:t>
            </a:r>
          </a:p>
        </p:txBody>
      </p:sp>
    </p:spTree>
    <p:extLst>
      <p:ext uri="{BB962C8B-B14F-4D97-AF65-F5344CB8AC3E}">
        <p14:creationId xmlns:p14="http://schemas.microsoft.com/office/powerpoint/2010/main" val="978275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ontvangst codes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F8925C4-D29A-4C7F-86E9-0497B08F0C88}"/>
              </a:ext>
            </a:extLst>
          </p:cNvPr>
          <p:cNvSpPr txBox="1"/>
          <p:nvPr/>
        </p:nvSpPr>
        <p:spPr>
          <a:xfrm>
            <a:off x="687673" y="2274838"/>
            <a:ext cx="86755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dirty="0"/>
              <a:t>Betrokkene mag de A-kaart komen ophalen: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Afspraak maken: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Via de website: </a:t>
            </a:r>
            <a:r>
              <a:rPr lang="nl-BE" dirty="0">
                <a:hlinkClick r:id="rId3"/>
              </a:rPr>
              <a:t>https://www.ninove.be/maak-een-afspraak</a:t>
            </a:r>
            <a:endParaRPr lang="nl-BE" dirty="0"/>
          </a:p>
          <a:p>
            <a:pPr lvl="1"/>
            <a:r>
              <a:rPr lang="nl-BE" dirty="0"/>
              <a:t>Kies “Niet-Belgen </a:t>
            </a:r>
            <a:r>
              <a:rPr lang="nl-BE" dirty="0">
                <a:sym typeface="Wingdings" panose="05000000000000000000" pitchFamily="2" charset="2"/>
              </a:rPr>
              <a:t> Verblijfskaart aanvragen/afhalen”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Via onthaal: 054 50 50 50</a:t>
            </a:r>
          </a:p>
          <a:p>
            <a:pPr marL="457200" lvl="1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BE" dirty="0">
                <a:sym typeface="Wingdings" panose="05000000000000000000" pitchFamily="2" charset="2"/>
              </a:rPr>
              <a:t>OPGELET: 1 afspraak per persoon!</a:t>
            </a:r>
          </a:p>
        </p:txBody>
      </p:sp>
    </p:spTree>
    <p:extLst>
      <p:ext uri="{BB962C8B-B14F-4D97-AF65-F5344CB8AC3E}">
        <p14:creationId xmlns:p14="http://schemas.microsoft.com/office/powerpoint/2010/main" val="1491447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ontvangst codes (2-3 weken)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FD993F1-B8FF-4CD0-AD3F-E0BE6B41792A}"/>
              </a:ext>
            </a:extLst>
          </p:cNvPr>
          <p:cNvSpPr txBox="1"/>
          <p:nvPr/>
        </p:nvSpPr>
        <p:spPr>
          <a:xfrm>
            <a:off x="529596" y="2421032"/>
            <a:ext cx="60935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1800" dirty="0"/>
              <a:t>Betrokkene mag de A-kaart komen ophalen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1800" dirty="0">
                <a:sym typeface="Wingdings" panose="05000000000000000000" pitchFamily="2" charset="2"/>
              </a:rPr>
              <a:t>Meebrengen: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>
                <a:sym typeface="Wingdings" panose="05000000000000000000" pitchFamily="2" charset="2"/>
              </a:rPr>
              <a:t>Paspoort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>
                <a:sym typeface="Wingdings" panose="05000000000000000000" pitchFamily="2" charset="2"/>
              </a:rPr>
              <a:t>Bijlage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>
                <a:sym typeface="Wingdings" panose="05000000000000000000" pitchFamily="2" charset="2"/>
              </a:rPr>
              <a:t>PUK- en </a:t>
            </a:r>
            <a:r>
              <a:rPr lang="nl-BE" sz="1800" dirty="0" err="1">
                <a:sym typeface="Wingdings" panose="05000000000000000000" pitchFamily="2" charset="2"/>
              </a:rPr>
              <a:t>PINcodes</a:t>
            </a:r>
            <a:r>
              <a:rPr lang="nl-BE" sz="1800" dirty="0">
                <a:sym typeface="Wingdings" panose="05000000000000000000" pitchFamily="2" charset="2"/>
              </a:rPr>
              <a:t> (worden per post bezorgd)</a:t>
            </a:r>
          </a:p>
          <a:p>
            <a:pPr marL="0" indent="0">
              <a:buNone/>
            </a:pPr>
            <a:endParaRPr lang="nl-BE" sz="17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8866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met aktes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F8925C4-D29A-4C7F-86E9-0497B08F0C88}"/>
              </a:ext>
            </a:extLst>
          </p:cNvPr>
          <p:cNvSpPr txBox="1"/>
          <p:nvPr/>
        </p:nvSpPr>
        <p:spPr>
          <a:xfrm>
            <a:off x="565586" y="2274838"/>
            <a:ext cx="86755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dirty="0"/>
              <a:t>Als betrokkenen gehuwd zijn of kinderen hebben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Huwelijksakte of geboorteakte voorleggen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Moeten voorzien zijn van apostille en vertaling naar het NL</a:t>
            </a:r>
          </a:p>
          <a:p>
            <a:pPr>
              <a:buFontTx/>
              <a:buChar char="-"/>
            </a:pPr>
            <a:endParaRPr lang="nl-B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Indien geen aktes of niet-gelegaliseerde aktes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RR wordt aangepast “op verklaring”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Codes nog niet operatief</a:t>
            </a:r>
          </a:p>
        </p:txBody>
      </p:sp>
    </p:spTree>
    <p:extLst>
      <p:ext uri="{BB962C8B-B14F-4D97-AF65-F5344CB8AC3E}">
        <p14:creationId xmlns:p14="http://schemas.microsoft.com/office/powerpoint/2010/main" val="29209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8E0B44A-6E56-4AB1-9387-010625BAA539}"/>
              </a:ext>
            </a:extLst>
          </p:cNvPr>
          <p:cNvSpPr/>
          <p:nvPr/>
        </p:nvSpPr>
        <p:spPr>
          <a:xfrm>
            <a:off x="1181099" y="1551057"/>
            <a:ext cx="6848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Sociale dienst OCMW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7510BF-5DA1-40DA-9157-ABFE4EA9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65" y="5148344"/>
            <a:ext cx="209720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9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8389"/>
            <a:ext cx="12192000" cy="6857999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8E0B44A-6E56-4AB1-9387-010625BAA539}"/>
              </a:ext>
            </a:extLst>
          </p:cNvPr>
          <p:cNvSpPr/>
          <p:nvPr/>
        </p:nvSpPr>
        <p:spPr>
          <a:xfrm>
            <a:off x="1181099" y="1551057"/>
            <a:ext cx="68484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Onthaal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Verwelkoming door Burgemeester en Schepenen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7510BF-5DA1-40DA-9157-ABFE4EA9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65" y="5148344"/>
            <a:ext cx="209720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82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Financiële ondersteuning: equivalent leefloon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83D5A379-A8E6-439A-B031-CC9451D38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25182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6316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Vóór het recht op equivalent leefloon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BAE94F49-40F2-4D07-BCA5-B0FC0AF252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880282"/>
              </p:ext>
            </p:extLst>
          </p:nvPr>
        </p:nvGraphicFramePr>
        <p:xfrm>
          <a:off x="3678789" y="909104"/>
          <a:ext cx="5000124" cy="529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8904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Equivalent leefloon – vanaf bijlage 15</a:t>
            </a:r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5DC1A5C-3AF0-4725-ADAF-38F0569E52CD}"/>
              </a:ext>
            </a:extLst>
          </p:cNvPr>
          <p:cNvSpPr txBox="1"/>
          <p:nvPr/>
        </p:nvSpPr>
        <p:spPr>
          <a:xfrm>
            <a:off x="530617" y="2551837"/>
            <a:ext cx="109240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Via richtlijnen vanuit de Vlaamse overheid zal een bedrag bepaald worden als bezettingsvergoeding/huur, afhankelijk van de situatie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Deze bezettingsvergoeding is een onderdeel van het equivalent leefloon en zal rechtstreeks aan het gastgezin overgemaakt worden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Principiële ten laste name van een busabonnement, andere zaken kunnen steeds besproken worden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93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Steunaanvraag</a:t>
            </a:r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5DC1A5C-3AF0-4725-ADAF-38F0569E52CD}"/>
              </a:ext>
            </a:extLst>
          </p:cNvPr>
          <p:cNvSpPr txBox="1"/>
          <p:nvPr/>
        </p:nvSpPr>
        <p:spPr>
          <a:xfrm>
            <a:off x="489053" y="2551837"/>
            <a:ext cx="1092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Afspraak maken via team permanentie</a:t>
            </a:r>
          </a:p>
          <a:p>
            <a:pPr lvl="0"/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nl-BE" dirty="0">
                <a:latin typeface="Verdana" panose="020B0604030504040204" pitchFamily="34" charset="0"/>
                <a:ea typeface="Times New Roman" panose="02020603050405020304" pitchFamily="18" charset="0"/>
                <a:hlinkClick r:id="rId3"/>
              </a:rPr>
              <a:t>Permanentie@ninove.be</a:t>
            </a:r>
            <a:endParaRPr lang="nl-BE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nl-B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054 50 50 50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55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Integratie en Inburgering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7282B69-7F18-4D43-8CD2-1495A3629D3F}"/>
              </a:ext>
            </a:extLst>
          </p:cNvPr>
          <p:cNvSpPr txBox="1"/>
          <p:nvPr/>
        </p:nvSpPr>
        <p:spPr>
          <a:xfrm>
            <a:off x="633334" y="1359640"/>
            <a:ext cx="60935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BE" sz="1800" u="sng" dirty="0"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endParaRPr lang="nl-BE" u="sng" dirty="0"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endParaRPr lang="nl-BE" sz="1800" u="sng" dirty="0"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endParaRPr lang="nl-BE" u="sng" dirty="0"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endParaRPr lang="nl-BE" sz="1800" u="sng" dirty="0"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endParaRPr lang="nl-BE" u="sng" dirty="0"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endParaRPr lang="nl-BE" sz="1800" u="sng" dirty="0"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r>
              <a:rPr lang="nl-B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https://www.integratie-inburgering.be/nl/regionaal/oost-vlaanderen/contactpunt-ninove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2105895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Nederlands leren en oefenen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B2ED42-5254-43A8-B670-DA4E2E5A01ED}"/>
              </a:ext>
            </a:extLst>
          </p:cNvPr>
          <p:cNvSpPr txBox="1"/>
          <p:nvPr/>
        </p:nvSpPr>
        <p:spPr>
          <a:xfrm>
            <a:off x="753256" y="2967335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https://www.integratie-inburgering.be/nl/regionaal/oost-vlaanderen/contactpunt-ninove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https://www.integratie-inburgering.be/oekraine</a:t>
            </a:r>
          </a:p>
        </p:txBody>
      </p:sp>
    </p:spTree>
    <p:extLst>
      <p:ext uri="{BB962C8B-B14F-4D97-AF65-F5344CB8AC3E}">
        <p14:creationId xmlns:p14="http://schemas.microsoft.com/office/powerpoint/2010/main" val="1182825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8E0B44A-6E56-4AB1-9387-010625BAA539}"/>
              </a:ext>
            </a:extLst>
          </p:cNvPr>
          <p:cNvSpPr/>
          <p:nvPr/>
        </p:nvSpPr>
        <p:spPr>
          <a:xfrm>
            <a:off x="1181099" y="1551057"/>
            <a:ext cx="6848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 onderwijs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7510BF-5DA1-40DA-9157-ABFE4EA9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65" y="5148344"/>
            <a:ext cx="209720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24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Nooddecreet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70C4285-4D4F-4512-9BEE-63B99E301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153454"/>
              </p:ext>
            </p:extLst>
          </p:nvPr>
        </p:nvGraphicFramePr>
        <p:xfrm>
          <a:off x="3678789" y="909104"/>
          <a:ext cx="5000124" cy="529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076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Praktisch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258E08-31C9-425A-94E3-CF612E3E842C}"/>
              </a:ext>
            </a:extLst>
          </p:cNvPr>
          <p:cNvSpPr txBox="1"/>
          <p:nvPr/>
        </p:nvSpPr>
        <p:spPr>
          <a:xfrm>
            <a:off x="488032" y="2598003"/>
            <a:ext cx="98067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Vluchtelingen zijn leerplichtig vanaf de 60</a:t>
            </a:r>
            <a:r>
              <a:rPr lang="nl-BE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</a:t>
            </a:r>
            <a:r>
              <a:rPr lang="nl-B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dag na inschrijving als inwoner van een Belgische gemeente</a:t>
            </a:r>
            <a:endParaRPr lang="nl-B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Overcapaciteit</a:t>
            </a:r>
            <a:endParaRPr lang="nl-B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B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nschrijving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persoonlijke gegevens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INSZ-nummer: rijksregisternummer of het bisnummer</a:t>
            </a:r>
            <a:endParaRPr lang="nl-B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Verklaring op eer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3168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Opvang in de klas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89ABB99-8859-494C-9183-831A22B00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315420"/>
              </p:ext>
            </p:extLst>
          </p:nvPr>
        </p:nvGraphicFramePr>
        <p:xfrm>
          <a:off x="3678789" y="909104"/>
          <a:ext cx="5000124" cy="529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321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8389"/>
            <a:ext cx="12192000" cy="6857999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8E0B44A-6E56-4AB1-9387-010625BAA539}"/>
              </a:ext>
            </a:extLst>
          </p:cNvPr>
          <p:cNvSpPr/>
          <p:nvPr/>
        </p:nvSpPr>
        <p:spPr>
          <a:xfrm>
            <a:off x="1181099" y="1551057"/>
            <a:ext cx="68484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Inleiding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Gemeentelijke coördinator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7510BF-5DA1-40DA-9157-ABFE4EA9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65" y="5148344"/>
            <a:ext cx="209720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28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Hulp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3F95141-4409-42B7-88AC-42962D241F37}"/>
              </a:ext>
            </a:extLst>
          </p:cNvPr>
          <p:cNvSpPr txBox="1"/>
          <p:nvPr/>
        </p:nvSpPr>
        <p:spPr>
          <a:xfrm>
            <a:off x="795160" y="3244334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1800" dirty="0"/>
              <a:t>Boekentassen en pennenzakken</a:t>
            </a:r>
          </a:p>
        </p:txBody>
      </p:sp>
    </p:spTree>
    <p:extLst>
      <p:ext uri="{BB962C8B-B14F-4D97-AF65-F5344CB8AC3E}">
        <p14:creationId xmlns:p14="http://schemas.microsoft.com/office/powerpoint/2010/main" val="2202950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 info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5EE9CF8-B5D1-41D5-9C8A-1E9122F02996}"/>
              </a:ext>
            </a:extLst>
          </p:cNvPr>
          <p:cNvSpPr txBox="1"/>
          <p:nvPr/>
        </p:nvSpPr>
        <p:spPr>
          <a:xfrm>
            <a:off x="492632" y="3258184"/>
            <a:ext cx="60935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https://onderwijsvlaanderen.paddlecms.net/nl/oekrainecrisis </a:t>
            </a:r>
          </a:p>
        </p:txBody>
      </p:sp>
    </p:spTree>
    <p:extLst>
      <p:ext uri="{BB962C8B-B14F-4D97-AF65-F5344CB8AC3E}">
        <p14:creationId xmlns:p14="http://schemas.microsoft.com/office/powerpoint/2010/main" val="594810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8E0B44A-6E56-4AB1-9387-010625BAA539}"/>
              </a:ext>
            </a:extLst>
          </p:cNvPr>
          <p:cNvSpPr/>
          <p:nvPr/>
        </p:nvSpPr>
        <p:spPr>
          <a:xfrm>
            <a:off x="1181099" y="1551057"/>
            <a:ext cx="6848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Huis van het Kind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7510BF-5DA1-40DA-9157-ABFE4EA9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65" y="5148344"/>
            <a:ext cx="209720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6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Waarvoor kunnen gezinnen bij Huis van het Kind terecht</a:t>
            </a:r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5C2DB714-6868-4E85-BA5B-61DCA69A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67" y="1665133"/>
            <a:ext cx="8349665" cy="35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31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Speelgoed lenen in de speelotheek</a:t>
            </a:r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 descr="Afbeelding met tekst, binnen, persoon, speelgoed&#10;&#10;Automatisch gegenereerde beschrijving">
            <a:extLst>
              <a:ext uri="{FF2B5EF4-FFF2-40B4-BE49-F238E27FC236}">
                <a16:creationId xmlns:a16="http://schemas.microsoft.com/office/drawing/2014/main" id="{F560FD97-3B4B-4464-8F8F-DD0C4E14E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6" r="9238"/>
          <a:stretch/>
        </p:blipFill>
        <p:spPr>
          <a:xfrm>
            <a:off x="7586761" y="1362166"/>
            <a:ext cx="3127897" cy="415794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5C22036-DFB4-4D3A-9BBE-C6BB1F42EB74}"/>
              </a:ext>
            </a:extLst>
          </p:cNvPr>
          <p:cNvSpPr txBox="1"/>
          <p:nvPr/>
        </p:nvSpPr>
        <p:spPr>
          <a:xfrm>
            <a:off x="783237" y="1651549"/>
            <a:ext cx="6093500" cy="333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800" dirty="0"/>
              <a:t>De speelotheek bevindt zich </a:t>
            </a:r>
            <a:r>
              <a:rPr lang="nl-BE" sz="1800" b="1" dirty="0"/>
              <a:t>in het Sociaal Huis</a:t>
            </a:r>
            <a:r>
              <a:rPr lang="nl-BE" sz="1800" dirty="0"/>
              <a:t>, Burchtstraat 46.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800" dirty="0"/>
              <a:t>In de speelotheek kan iedereen </a:t>
            </a:r>
            <a:r>
              <a:rPr lang="nl-BE" sz="1800" b="1" dirty="0"/>
              <a:t>gratis speelgoed ontlenen.</a:t>
            </a:r>
            <a:endParaRPr lang="nl-BE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800" dirty="0"/>
              <a:t>Je moet </a:t>
            </a:r>
            <a:r>
              <a:rPr lang="nl-BE" sz="1800" b="1" dirty="0"/>
              <a:t>geen</a:t>
            </a:r>
            <a:r>
              <a:rPr lang="nl-BE" sz="1800" dirty="0"/>
              <a:t> </a:t>
            </a:r>
            <a:r>
              <a:rPr lang="nl-BE" sz="1800" b="1" dirty="0"/>
              <a:t>afspraak</a:t>
            </a:r>
            <a:r>
              <a:rPr lang="nl-BE" sz="1800" dirty="0"/>
              <a:t> maken, breng enkel je identiteitskaart mee.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b="1" dirty="0"/>
              <a:t>Openingsuren</a:t>
            </a:r>
            <a:r>
              <a:rPr lang="nl-NL" sz="1800" dirty="0"/>
              <a:t> op woensdag van 10 tot 17 uur en op donderdag van 16 tot 19.30 uur, ook tijdens schoolvakanties, uitgezonderd feestdagen.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Kleutertjes kunnen er afscheid nemen van hun tutje d.m.v. de </a:t>
            </a:r>
            <a:r>
              <a:rPr lang="nl-NL" sz="1800" b="1" dirty="0"/>
              <a:t>tuttenrups</a:t>
            </a:r>
            <a:r>
              <a:rPr lang="nl-NL" sz="1800" dirty="0"/>
              <a:t>, waarna ze een leesboekje en een tuttendiploma ontvangen.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De </a:t>
            </a:r>
            <a:r>
              <a:rPr lang="nl-NL" sz="1800" b="1" dirty="0"/>
              <a:t>opvoedingsondersteuner</a:t>
            </a:r>
            <a:r>
              <a:rPr lang="nl-NL" sz="1800" dirty="0"/>
              <a:t> is aanwezig voor gezinnen die vragen hebben of nood hebben aan ondersteuning.</a:t>
            </a:r>
          </a:p>
        </p:txBody>
      </p:sp>
    </p:spTree>
    <p:extLst>
      <p:ext uri="{BB962C8B-B14F-4D97-AF65-F5344CB8AC3E}">
        <p14:creationId xmlns:p14="http://schemas.microsoft.com/office/powerpoint/2010/main" val="616651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8364511" cy="584069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Kinderkleding omruilen in het ruilhuis</a:t>
            </a:r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7FD9FA0-AE65-40DA-A3FB-107344C7EB4E}"/>
              </a:ext>
            </a:extLst>
          </p:cNvPr>
          <p:cNvSpPr txBox="1"/>
          <p:nvPr/>
        </p:nvSpPr>
        <p:spPr>
          <a:xfrm>
            <a:off x="573374" y="2011689"/>
            <a:ext cx="6093500" cy="283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800" dirty="0"/>
              <a:t>Het ruilhuis bevindt zich </a:t>
            </a:r>
            <a:r>
              <a:rPr lang="nl-BE" sz="1800" b="1" dirty="0"/>
              <a:t>in het Sociaal Huis</a:t>
            </a:r>
            <a:r>
              <a:rPr lang="nl-BE" sz="1800" dirty="0"/>
              <a:t>, Burchtstraat 46.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800" dirty="0"/>
              <a:t>In het ruilhuis kan iedereen </a:t>
            </a:r>
            <a:r>
              <a:rPr lang="nl-BE" sz="1800" b="1" dirty="0"/>
              <a:t>kinderkleding t.e.m. 6j, zwangerschapskleding en babyuitzet</a:t>
            </a:r>
            <a:r>
              <a:rPr lang="nl-BE" sz="1800" dirty="0"/>
              <a:t> omruilen.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800" dirty="0"/>
              <a:t>Er wordt met een </a:t>
            </a:r>
            <a:r>
              <a:rPr lang="nl-BE" sz="1800" b="1" dirty="0"/>
              <a:t>puntensysteem</a:t>
            </a:r>
            <a:r>
              <a:rPr lang="nl-BE" sz="1800" dirty="0"/>
              <a:t> gewerkt. Met de verkregen punten van ingeleverd materiaal kan je ander materiaal in ruil meenemen.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800" dirty="0"/>
              <a:t>Ben je zwanger? Dan ontvang je een startpakket zonder dat je vooraf materiaal hoeft in te leveren. Je ontvangt ook een babyjasje of –dekentje, geschonken door </a:t>
            </a:r>
            <a:r>
              <a:rPr lang="nl-BE" sz="1800" u="sng" dirty="0" err="1">
                <a:hlinkClick r:id="rId3"/>
              </a:rPr>
              <a:t>Wrappedinlove</a:t>
            </a:r>
            <a:r>
              <a:rPr lang="nl-BE" sz="1800" dirty="0"/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800" dirty="0"/>
              <a:t>Heb je financiële moeilijkheden? Ook dan heb je recht op een startpakket.</a:t>
            </a:r>
          </a:p>
        </p:txBody>
      </p:sp>
      <p:pic>
        <p:nvPicPr>
          <p:cNvPr id="7" name="Afbeelding 6" descr="Silhouetset met pictogrammen van kleerhangers">
            <a:extLst>
              <a:ext uri="{FF2B5EF4-FFF2-40B4-BE49-F238E27FC236}">
                <a16:creationId xmlns:a16="http://schemas.microsoft.com/office/drawing/2014/main" id="{6D3D07E0-4C73-4FB3-A017-0DFFF4BCD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r="17771"/>
          <a:stretch/>
        </p:blipFill>
        <p:spPr>
          <a:xfrm>
            <a:off x="8502877" y="0"/>
            <a:ext cx="3689123" cy="5343335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222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8467704" cy="1114020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Samenkomen met andere ouders tijdens de Brabbelbabbels</a:t>
            </a:r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CD0FC69-D76C-4C49-AD31-32B4DB8391D3}"/>
              </a:ext>
            </a:extLst>
          </p:cNvPr>
          <p:cNvSpPr txBox="1"/>
          <p:nvPr/>
        </p:nvSpPr>
        <p:spPr>
          <a:xfrm>
            <a:off x="558383" y="1997839"/>
            <a:ext cx="6093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We praten over </a:t>
            </a:r>
            <a:r>
              <a:rPr lang="nl-NL" sz="1800" b="1" dirty="0"/>
              <a:t>kinderen en opvoeding </a:t>
            </a:r>
            <a:r>
              <a:rPr lang="nl-NL" sz="1800" dirty="0"/>
              <a:t>met andere mama's, papa's en opvoeders.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Kindjes tot 2,5j mogen meekomen.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Huis van het Kind is er aanwezig samen met </a:t>
            </a:r>
            <a:r>
              <a:rPr lang="nl-NL" sz="1800" dirty="0" err="1"/>
              <a:t>Ligo</a:t>
            </a:r>
            <a:r>
              <a:rPr lang="nl-NL" sz="1800" dirty="0"/>
              <a:t> en Kind en Gezin om informatie te geven, </a:t>
            </a:r>
            <a:r>
              <a:rPr lang="nl-NL" sz="1800" b="1" dirty="0"/>
              <a:t>individueel of in groep</a:t>
            </a:r>
            <a:r>
              <a:rPr lang="nl-NL" sz="1800" dirty="0"/>
              <a:t>.</a:t>
            </a:r>
            <a:endParaRPr lang="nl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Elke donderdagvoormiddag (uitgezonderd in de schoolvakanties) van 9 uur tot 11.30 uur welkom </a:t>
            </a:r>
            <a:r>
              <a:rPr lang="nl-NL" sz="1800" b="1" dirty="0"/>
              <a:t>zonder afspraak</a:t>
            </a:r>
            <a:r>
              <a:rPr lang="nl-NL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Dit gaat </a:t>
            </a:r>
            <a:r>
              <a:rPr lang="nl-NL" sz="1800" b="1" dirty="0"/>
              <a:t>gratis</a:t>
            </a:r>
            <a:r>
              <a:rPr lang="nl-NL" sz="1800" dirty="0"/>
              <a:t> door in IBO 't </a:t>
            </a:r>
            <a:r>
              <a:rPr lang="nl-NL" sz="1800" dirty="0" err="1"/>
              <a:t>Kadeeken</a:t>
            </a:r>
            <a:r>
              <a:rPr lang="nl-NL" sz="1800" dirty="0"/>
              <a:t>, Parklaan 13a, Ninove.</a:t>
            </a:r>
            <a:endParaRPr lang="nl-BE" sz="1800" dirty="0"/>
          </a:p>
        </p:txBody>
      </p:sp>
      <p:pic>
        <p:nvPicPr>
          <p:cNvPr id="9" name="Afbeelding 8" descr="Afbeelding met buiten, persoon, sport, kind&#10;&#10;Automatisch gegenereerde beschrijving">
            <a:extLst>
              <a:ext uri="{FF2B5EF4-FFF2-40B4-BE49-F238E27FC236}">
                <a16:creationId xmlns:a16="http://schemas.microsoft.com/office/drawing/2014/main" id="{9C1E1927-B236-4A54-A7F3-3444E8360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9" r="7782"/>
          <a:stretch/>
        </p:blipFill>
        <p:spPr>
          <a:xfrm>
            <a:off x="8467704" y="0"/>
            <a:ext cx="3724296" cy="571124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3005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Kinderopvang zoeken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BA484F6-AB4E-4852-8DFB-A4BC2AA33440}"/>
              </a:ext>
            </a:extLst>
          </p:cNvPr>
          <p:cNvSpPr txBox="1"/>
          <p:nvPr/>
        </p:nvSpPr>
        <p:spPr>
          <a:xfrm>
            <a:off x="413082" y="2690336"/>
            <a:ext cx="6093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Doe je </a:t>
            </a:r>
            <a:r>
              <a:rPr lang="nl-NL" sz="1800" b="1" dirty="0"/>
              <a:t>aanvraag</a:t>
            </a:r>
            <a:r>
              <a:rPr lang="nl-NL" sz="1800" dirty="0"/>
              <a:t> voor kinderopvang zelf via </a:t>
            </a:r>
            <a:r>
              <a:rPr lang="nl-NL" sz="1800" dirty="0">
                <a:hlinkClick r:id="rId3"/>
              </a:rPr>
              <a:t>https://opvang.vlaanderen/Ninove</a:t>
            </a:r>
            <a:r>
              <a:rPr lang="nl-NL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Je doet je aanvraag of meerdere aanvragen bij de </a:t>
            </a:r>
            <a:r>
              <a:rPr lang="nl-NL" sz="1800" dirty="0" err="1"/>
              <a:t>Ninoofse</a:t>
            </a:r>
            <a:r>
              <a:rPr lang="nl-NL" sz="1800" dirty="0"/>
              <a:t> kinderdagverblijven </a:t>
            </a:r>
            <a:r>
              <a:rPr lang="nl-NL" sz="1800" b="1" dirty="0"/>
              <a:t>naar keuze</a:t>
            </a:r>
            <a:r>
              <a:rPr lang="nl-NL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Doe dit tijdig, er zijn heel </a:t>
            </a:r>
            <a:r>
              <a:rPr lang="nl-NL" sz="1800" b="1" dirty="0"/>
              <a:t>lange wachtlijsten</a:t>
            </a:r>
            <a:r>
              <a:rPr lang="nl-NL" sz="1800" dirty="0"/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795A1ED-15D1-46C7-A1D3-C330CA089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7"/>
          <a:stretch/>
        </p:blipFill>
        <p:spPr bwMode="auto">
          <a:xfrm>
            <a:off x="7613733" y="1951703"/>
            <a:ext cx="3900767" cy="29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377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 fontScale="85000" lnSpcReduction="10000"/>
          </a:bodyPr>
          <a:lstStyle/>
          <a:p>
            <a:r>
              <a:rPr lang="nl-NL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overzicht van vrije tijd en vakantie voor kinderen in Ninove</a:t>
            </a:r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EC4181-C40B-4864-97DB-8E63E65A459C}"/>
              </a:ext>
            </a:extLst>
          </p:cNvPr>
          <p:cNvSpPr txBox="1"/>
          <p:nvPr/>
        </p:nvSpPr>
        <p:spPr>
          <a:xfrm>
            <a:off x="708285" y="1778361"/>
            <a:ext cx="6093500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Vraag bij Huis van het Kind de </a:t>
            </a:r>
            <a:r>
              <a:rPr lang="nl-NL" sz="1800" b="1" dirty="0"/>
              <a:t>vakantiebrochure</a:t>
            </a:r>
            <a:r>
              <a:rPr lang="nl-NL" sz="1800" dirty="0"/>
              <a:t> of bekijk ze </a:t>
            </a:r>
            <a:r>
              <a:rPr lang="nl-NL" sz="1800" dirty="0">
                <a:hlinkClick r:id="rId3"/>
              </a:rPr>
              <a:t>online</a:t>
            </a:r>
            <a:r>
              <a:rPr lang="nl-NL" sz="1800" dirty="0"/>
              <a:t>. De brochure wordt ook jaarlijks verdeeld via de scholen.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Hierin vind je een </a:t>
            </a:r>
            <a:r>
              <a:rPr lang="nl-NL" sz="1800" b="1" dirty="0"/>
              <a:t>overzicht</a:t>
            </a:r>
            <a:r>
              <a:rPr lang="nl-NL" sz="1800" dirty="0"/>
              <a:t> van alle sportkampen, themakampen, vakantieopvang, speelpleinwerking en jeugdbewegingen.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Deze initiatieven worden georganiseerd door zowel de Stad Ninove als door andere organisaties. Elke organisatie heeft zijn eigen </a:t>
            </a:r>
            <a:r>
              <a:rPr lang="nl-NL" sz="1800" b="1" dirty="0"/>
              <a:t>inschrijvingsprocedure</a:t>
            </a:r>
            <a:r>
              <a:rPr lang="nl-NL" sz="1800" dirty="0"/>
              <a:t> en </a:t>
            </a:r>
            <a:r>
              <a:rPr lang="nl-NL" sz="1800" b="1" dirty="0"/>
              <a:t>kostprijs</a:t>
            </a:r>
            <a:r>
              <a:rPr lang="nl-NL" sz="1800" dirty="0"/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Schrijf je kind(eren) tijdig in, de plaatsen zijn </a:t>
            </a:r>
            <a:r>
              <a:rPr lang="nl-NL" sz="1800" b="1" dirty="0"/>
              <a:t>snel bezet</a:t>
            </a:r>
            <a:r>
              <a:rPr lang="nl-NL" sz="1800" dirty="0"/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Gezinnen met een </a:t>
            </a:r>
            <a:r>
              <a:rPr lang="nl-NL" sz="1800" dirty="0" err="1"/>
              <a:t>Uitpas</a:t>
            </a:r>
            <a:r>
              <a:rPr lang="nl-NL" sz="1800" dirty="0"/>
              <a:t> met kansentarief krijgen een </a:t>
            </a:r>
            <a:r>
              <a:rPr lang="nl-NL" sz="1800" b="1" dirty="0"/>
              <a:t>korting</a:t>
            </a:r>
            <a:r>
              <a:rPr lang="nl-NL" sz="1800" dirty="0"/>
              <a:t> bij inschrijving.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D7D0A7F2-0395-4F22-A3D0-0F1D2E9443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92" b="44803"/>
          <a:stretch/>
        </p:blipFill>
        <p:spPr>
          <a:xfrm>
            <a:off x="8242781" y="1617491"/>
            <a:ext cx="3127897" cy="340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4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Punten sparen met de </a:t>
            </a:r>
            <a:r>
              <a:rPr lang="nl-BE" sz="3200" dirty="0" err="1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UiTPAS</a:t>
            </a:r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5A3B6BC-6453-42D9-AB15-5C08FD2C954F}"/>
              </a:ext>
            </a:extLst>
          </p:cNvPr>
          <p:cNvSpPr txBox="1"/>
          <p:nvPr/>
        </p:nvSpPr>
        <p:spPr>
          <a:xfrm>
            <a:off x="438463" y="1887039"/>
            <a:ext cx="6093500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b="1" dirty="0"/>
              <a:t>Iedereen</a:t>
            </a:r>
            <a:r>
              <a:rPr lang="nl-NL" sz="1800" dirty="0"/>
              <a:t> kan een </a:t>
            </a:r>
            <a:r>
              <a:rPr lang="nl-NL" sz="1800" dirty="0" err="1"/>
              <a:t>UiTPAS</a:t>
            </a:r>
            <a:r>
              <a:rPr lang="nl-NL" sz="1800" dirty="0"/>
              <a:t> aankopen voor 5€, of 2€ voor kinderen tot 18j. Deze blijft voor altijd geldig.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Je kan deze halen bij de bibliotheek, CC de </a:t>
            </a:r>
            <a:r>
              <a:rPr lang="nl-NL" sz="1800" dirty="0" err="1"/>
              <a:t>Plomblom</a:t>
            </a:r>
            <a:r>
              <a:rPr lang="nl-NL" sz="1800" dirty="0"/>
              <a:t>, het oud stadhuis of in de sporthal.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Bij vrijetijdsaanbieders kan je </a:t>
            </a:r>
            <a:r>
              <a:rPr lang="nl-NL" sz="1800" b="1" dirty="0"/>
              <a:t>punten sparen </a:t>
            </a:r>
            <a:r>
              <a:rPr lang="nl-NL" sz="1800" dirty="0"/>
              <a:t>door je kaart in te scannen bv. bij het zwembad, de bibliotheek, de speelotheek, ...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Deze punten kan je inruilen voor </a:t>
            </a:r>
            <a:r>
              <a:rPr lang="nl-NL" sz="1800" b="1" dirty="0"/>
              <a:t>gadgets</a:t>
            </a:r>
            <a:r>
              <a:rPr lang="nl-NL" sz="1800" dirty="0"/>
              <a:t> bij al deze vrijetijdsaanbieders bv. een sportzak, knutselmateriaal, speelgoed, een drinkfles,…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Je vindt een overzicht van de gadgets op de website </a:t>
            </a:r>
            <a:r>
              <a:rPr lang="nl-NL" sz="1800" b="1" dirty="0">
                <a:hlinkClick r:id="rId3"/>
              </a:rPr>
              <a:t>www.UITPASdender.be </a:t>
            </a:r>
            <a:endParaRPr lang="nl-NL" sz="18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FEFA6C3-6CC4-4470-AE05-9A757B358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12" b="13063"/>
          <a:stretch/>
        </p:blipFill>
        <p:spPr>
          <a:xfrm>
            <a:off x="7387688" y="2391559"/>
            <a:ext cx="3900767" cy="19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9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Gastgezinnen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E41E902-74EB-4DC3-BBFD-0C2C39583289}"/>
              </a:ext>
            </a:extLst>
          </p:cNvPr>
          <p:cNvSpPr txBox="1"/>
          <p:nvPr/>
        </p:nvSpPr>
        <p:spPr>
          <a:xfrm>
            <a:off x="720720" y="1305341"/>
            <a:ext cx="94875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Uitbraak oorlog Oekraïne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Snel handelen is de boodschap gezien de kritische situatie 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Lancering Federale regering </a:t>
            </a:r>
            <a:r>
              <a:rPr lang="nl-BE" b="1" cap="all" dirty="0">
                <a:solidFill>
                  <a:srgbClr val="000000"/>
                </a:solidFill>
                <a:latin typeface="Merriweather Sans" pitchFamily="2" charset="0"/>
              </a:rPr>
              <a:t>#PLEKVRIJ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cap="all" dirty="0">
              <a:solidFill>
                <a:srgbClr val="000000"/>
              </a:solidFill>
              <a:latin typeface="Merriweather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Regie rond crisis- en duurzame opvang bij lokaal Bestuur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Ninove : mailadres oproep “helpoekraine@ninove.be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Ninovieters</a:t>
            </a:r>
            <a:r>
              <a:rPr lang="nl-BE" dirty="0"/>
              <a:t> tonen hun groot en warm hart : groot aantal gezinnen stellen zich kandidaat als opvanggezin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Housingtool</a:t>
            </a:r>
            <a:r>
              <a:rPr lang="nl-BE" dirty="0"/>
              <a:t> voor registratie van </a:t>
            </a:r>
            <a:r>
              <a:rPr lang="nl-BE" dirty="0" err="1"/>
              <a:t>opvangplaasten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385E94-4AE6-44A2-AA21-0DC03980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884" y="2035681"/>
            <a:ext cx="3609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80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Korting met de </a:t>
            </a:r>
            <a:r>
              <a:rPr lang="nl-BE" sz="3200" dirty="0" err="1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UiTPAS</a:t>
            </a:r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met kansentarief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48601F-1D1C-4AFF-B8F3-75525C518FB9}"/>
              </a:ext>
            </a:extLst>
          </p:cNvPr>
          <p:cNvSpPr txBox="1"/>
          <p:nvPr/>
        </p:nvSpPr>
        <p:spPr>
          <a:xfrm>
            <a:off x="828207" y="1762390"/>
            <a:ext cx="6093500" cy="333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Een </a:t>
            </a:r>
            <a:r>
              <a:rPr lang="nl-NL" sz="1800" dirty="0" err="1"/>
              <a:t>UiTPAS</a:t>
            </a:r>
            <a:r>
              <a:rPr lang="nl-NL" sz="1800" dirty="0"/>
              <a:t> met kansentarief kan je aanvragen bij de </a:t>
            </a:r>
            <a:r>
              <a:rPr lang="nl-NL" sz="1800" b="1" dirty="0"/>
              <a:t>sociale dienst </a:t>
            </a:r>
            <a:r>
              <a:rPr lang="nl-NL" sz="1800" dirty="0"/>
              <a:t>in het Sociaal Huis (het vroegere OCMW) als je daar een dossier hebt </a:t>
            </a:r>
            <a:br>
              <a:rPr lang="nl-NL" sz="1800" dirty="0"/>
            </a:br>
            <a:r>
              <a:rPr lang="nl-NL" sz="1800" dirty="0">
                <a:sym typeface="Wingdings" panose="05000000000000000000" pitchFamily="2" charset="2"/>
              </a:rPr>
              <a:t> vraag je afspraak via 054 50 50 50</a:t>
            </a:r>
            <a:r>
              <a:rPr lang="nl-NL" sz="1800" dirty="0"/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Ben je géén OCMW-cliënt, dan ga je naar </a:t>
            </a:r>
            <a:r>
              <a:rPr lang="nl-NL" sz="1800" b="1" dirty="0"/>
              <a:t>Teledienst</a:t>
            </a:r>
            <a:br>
              <a:rPr lang="nl-NL" sz="1800" dirty="0"/>
            </a:br>
            <a:r>
              <a:rPr lang="nl-NL" sz="1800" dirty="0">
                <a:sym typeface="Wingdings" panose="05000000000000000000" pitchFamily="2" charset="2"/>
              </a:rPr>
              <a:t> vraag je afspraak via </a:t>
            </a:r>
            <a:r>
              <a:rPr lang="nl-BE" sz="1800" dirty="0"/>
              <a:t>054 32 24 54.</a:t>
            </a:r>
            <a:endParaRPr lang="nl-NL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Zij zeggen je welke </a:t>
            </a:r>
            <a:r>
              <a:rPr lang="nl-NL" sz="1800" b="1" dirty="0"/>
              <a:t>documenten</a:t>
            </a:r>
            <a:r>
              <a:rPr lang="nl-NL" sz="1800" dirty="0"/>
              <a:t> je moet voorleggen om te onderzoeken of je er recht op hebt.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Met </a:t>
            </a:r>
            <a:r>
              <a:rPr lang="nl-NL" sz="1800" dirty="0" err="1"/>
              <a:t>UiTPAS</a:t>
            </a:r>
            <a:r>
              <a:rPr lang="nl-NL" sz="1800" dirty="0"/>
              <a:t> met kansentarief kan je punten sparen (zie gewone </a:t>
            </a:r>
            <a:r>
              <a:rPr lang="nl-NL" sz="1800" dirty="0" err="1"/>
              <a:t>UiTPAS</a:t>
            </a:r>
            <a:r>
              <a:rPr lang="nl-NL" sz="1800" dirty="0"/>
              <a:t>) maar je krijgt ook </a:t>
            </a:r>
            <a:r>
              <a:rPr lang="nl-NL" sz="1800" b="1" dirty="0"/>
              <a:t>korting</a:t>
            </a:r>
            <a:r>
              <a:rPr lang="nl-NL" sz="1800" dirty="0"/>
              <a:t> op heel wat vrijetijdsbesteding, schoolfacturen, enz.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Opgelet, het kansentarief moet </a:t>
            </a:r>
            <a:r>
              <a:rPr lang="nl-NL" sz="1800" b="1" dirty="0"/>
              <a:t>jaarlijks</a:t>
            </a:r>
            <a:r>
              <a:rPr lang="nl-NL" sz="1800" dirty="0"/>
              <a:t> goedgekeurd en verlengd worden.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3BDEB2-B856-4265-A88A-C1C4AB86D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12" b="13063"/>
          <a:stretch/>
        </p:blipFill>
        <p:spPr>
          <a:xfrm>
            <a:off x="7732462" y="2262024"/>
            <a:ext cx="3900767" cy="19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03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Gezins- en opvoedingsondersteuning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8CBF65-99A4-4EF1-ACEA-F1D51F62D534}"/>
              </a:ext>
            </a:extLst>
          </p:cNvPr>
          <p:cNvSpPr txBox="1"/>
          <p:nvPr/>
        </p:nvSpPr>
        <p:spPr>
          <a:xfrm>
            <a:off x="438462" y="2011689"/>
            <a:ext cx="6093500" cy="283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800" dirty="0"/>
              <a:t>Bij alle </a:t>
            </a:r>
            <a:r>
              <a:rPr lang="nl-BE" sz="1800" b="1" dirty="0"/>
              <a:t>medewerkers van Huis van het Kind </a:t>
            </a:r>
            <a:r>
              <a:rPr lang="nl-BE" sz="1800" dirty="0"/>
              <a:t>kunnen ouders en kinderen gratis terecht voor informatie en ondersteuning bij </a:t>
            </a:r>
            <a:r>
              <a:rPr lang="nl-BE" sz="1800" b="1" dirty="0"/>
              <a:t>opvoeden en opgroeien</a:t>
            </a:r>
            <a:r>
              <a:rPr lang="nl-BE" sz="1800" dirty="0"/>
              <a:t>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Met specifieke vragen over opvoedingsproblemen kan terecht bij de </a:t>
            </a:r>
            <a:r>
              <a:rPr lang="nl-NL" sz="1800" b="1" dirty="0"/>
              <a:t>opvoedingsondersteuner</a:t>
            </a:r>
            <a:r>
              <a:rPr lang="nl-NL" sz="1800" dirty="0"/>
              <a:t> van Huis van het Kind.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Onze </a:t>
            </a:r>
            <a:r>
              <a:rPr lang="nl-NL" sz="1800" b="1" dirty="0"/>
              <a:t>schoolopbouwwerker</a:t>
            </a:r>
            <a:r>
              <a:rPr lang="nl-NL" sz="1800" dirty="0"/>
              <a:t> en de </a:t>
            </a:r>
            <a:r>
              <a:rPr lang="nl-NL" sz="1800" b="1" dirty="0"/>
              <a:t>brugfiguur</a:t>
            </a:r>
            <a:r>
              <a:rPr lang="nl-NL" sz="1800" dirty="0"/>
              <a:t> zijn het aanspreekpunt op de scholen.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We kunnen je ook doorverwijzen naar de </a:t>
            </a:r>
            <a:r>
              <a:rPr lang="nl-NL" sz="1800" b="1" dirty="0"/>
              <a:t>psycholoog</a:t>
            </a:r>
            <a:r>
              <a:rPr lang="nl-NL" sz="1800" dirty="0"/>
              <a:t> van het Sociaal Huis of een andere</a:t>
            </a:r>
            <a:r>
              <a:rPr lang="nl-NL" sz="1800" b="1" dirty="0"/>
              <a:t> partner</a:t>
            </a:r>
            <a:r>
              <a:rPr lang="nl-NL" sz="1800" dirty="0"/>
              <a:t>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Doorverwijzing gebeurt altijd in </a:t>
            </a:r>
            <a:r>
              <a:rPr lang="nl-NL" sz="1800" b="1" dirty="0"/>
              <a:t>samenspraak</a:t>
            </a:r>
            <a:r>
              <a:rPr lang="nl-NL" sz="1800" dirty="0"/>
              <a:t> met jou.</a:t>
            </a:r>
            <a:endParaRPr lang="nl-BE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61180A3-F047-4ED0-8526-5BDAEE74F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26" r="19791"/>
          <a:stretch/>
        </p:blipFill>
        <p:spPr>
          <a:xfrm>
            <a:off x="8421222" y="935306"/>
            <a:ext cx="2461637" cy="48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7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Samenwerking met de </a:t>
            </a:r>
            <a:r>
              <a:rPr lang="nl-NL" sz="3200" dirty="0" err="1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Ninoofse</a:t>
            </a:r>
            <a:r>
              <a:rPr lang="nl-NL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welzijnsorganisaties</a:t>
            </a:r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7A15A24-E664-4240-96B9-5B24ADC2D418}"/>
              </a:ext>
            </a:extLst>
          </p:cNvPr>
          <p:cNvSpPr txBox="1"/>
          <p:nvPr/>
        </p:nvSpPr>
        <p:spPr>
          <a:xfrm>
            <a:off x="363512" y="2413337"/>
            <a:ext cx="60935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Met </a:t>
            </a:r>
            <a:r>
              <a:rPr lang="nl-NL" sz="1800" dirty="0">
                <a:hlinkClick r:id="rId3"/>
              </a:rPr>
              <a:t>Warme William </a:t>
            </a:r>
            <a:r>
              <a:rPr lang="nl-NL" sz="1800" dirty="0"/>
              <a:t>en onze partners gaan wij langs op de </a:t>
            </a:r>
            <a:r>
              <a:rPr lang="nl-NL" sz="1800" dirty="0" err="1"/>
              <a:t>Ninoofse</a:t>
            </a:r>
            <a:r>
              <a:rPr lang="nl-NL" sz="1800" dirty="0"/>
              <a:t> secundaire scholen.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Tijdens deze scholentour vertellen we de leerlingen waar en bij wie ze terecht kunnen als ze vragen hebben of hulp nodig hebben.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Via de QR-code hebben ze ten allen tijde toegang tot dit overzicht van </a:t>
            </a:r>
            <a:r>
              <a:rPr lang="nl-NL" sz="1800" dirty="0">
                <a:hlinkClick r:id="rId4"/>
              </a:rPr>
              <a:t>welzijnsorganisaties in Ninove</a:t>
            </a:r>
            <a:r>
              <a:rPr lang="nl-NL" sz="1800" dirty="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7FE560-CB0E-436B-AC16-C311C5C8E6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r="1774"/>
          <a:stretch/>
        </p:blipFill>
        <p:spPr>
          <a:xfrm>
            <a:off x="8286709" y="909105"/>
            <a:ext cx="3040041" cy="466193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3614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 eens langs!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30949E8-21DF-4100-A53F-E3C2847540A2}"/>
              </a:ext>
            </a:extLst>
          </p:cNvPr>
          <p:cNvSpPr txBox="1"/>
          <p:nvPr/>
        </p:nvSpPr>
        <p:spPr>
          <a:xfrm>
            <a:off x="468443" y="1443841"/>
            <a:ext cx="60935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Vragen over onze diensten of hulp nodig? Kom vrijblijvend langs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in het Sociaal Huis woensdag 10u-17u (</a:t>
            </a:r>
            <a:r>
              <a:rPr lang="nl-NL" dirty="0" err="1"/>
              <a:t>uitgez.feestdagen</a:t>
            </a:r>
            <a:r>
              <a:rPr lang="nl-NL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in het Sociaal Huis donderdag 16u-19u30 (</a:t>
            </a:r>
            <a:r>
              <a:rPr lang="nl-NL" dirty="0" err="1"/>
              <a:t>uitgez.feestdagen</a:t>
            </a:r>
            <a:r>
              <a:rPr lang="nl-NL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in het IBO ‘t </a:t>
            </a:r>
            <a:r>
              <a:rPr lang="nl-NL" dirty="0" err="1"/>
              <a:t>Kadeeken</a:t>
            </a:r>
            <a:r>
              <a:rPr lang="nl-NL" dirty="0"/>
              <a:t> donderdag 9u-11u30 (</a:t>
            </a:r>
            <a:r>
              <a:rPr lang="nl-NL" dirty="0" err="1"/>
              <a:t>uitgez.feestdagen</a:t>
            </a:r>
            <a:r>
              <a:rPr lang="nl-NL" dirty="0"/>
              <a:t> en schoolvakanties)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Of vraag je afspraak via deze contactgegevens </a:t>
            </a:r>
          </a:p>
          <a:p>
            <a:r>
              <a:rPr lang="nl-NL" dirty="0"/>
              <a:t>	054 50 50 50</a:t>
            </a:r>
          </a:p>
          <a:p>
            <a:r>
              <a:rPr lang="nl-NL" dirty="0"/>
              <a:t>	huisvanhetkind@ninove.be</a:t>
            </a:r>
          </a:p>
          <a:p>
            <a:r>
              <a:rPr lang="nl-NL" dirty="0"/>
              <a:t>	www.sociaalhuisninove.be/huis-van-het-kind</a:t>
            </a:r>
          </a:p>
          <a:p>
            <a:r>
              <a:rPr lang="nl-NL" dirty="0"/>
              <a:t>	www.facebook.com/huisvanhetkindninove</a:t>
            </a:r>
          </a:p>
        </p:txBody>
      </p:sp>
      <p:pic>
        <p:nvPicPr>
          <p:cNvPr id="11" name="Afbeelding 10" descr="Afbeelding met binnen, plastic&#10;&#10;Automatisch gegenereerde beschrijving">
            <a:extLst>
              <a:ext uri="{FF2B5EF4-FFF2-40B4-BE49-F238E27FC236}">
                <a16:creationId xmlns:a16="http://schemas.microsoft.com/office/drawing/2014/main" id="{232DF9D1-C76D-4247-BBF0-9F11C7766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8081" y="1553221"/>
            <a:ext cx="3900767" cy="37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57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8E0B44A-6E56-4AB1-9387-010625BAA539}"/>
              </a:ext>
            </a:extLst>
          </p:cNvPr>
          <p:cNvSpPr/>
          <p:nvPr/>
        </p:nvSpPr>
        <p:spPr>
          <a:xfrm>
            <a:off x="1181099" y="1551057"/>
            <a:ext cx="6848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Jeugddienst</a:t>
            </a: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7510BF-5DA1-40DA-9157-ABFE4EA9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65" y="5148344"/>
            <a:ext cx="209720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778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Jeugddienst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F87727E-F795-4CCF-AC31-1DA39F99FAE3}"/>
              </a:ext>
            </a:extLst>
          </p:cNvPr>
          <p:cNvSpPr txBox="1">
            <a:spLocks/>
          </p:cNvSpPr>
          <p:nvPr/>
        </p:nvSpPr>
        <p:spPr bwMode="auto">
          <a:xfrm>
            <a:off x="550718" y="192745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Voor en door de 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Ninoofse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jeugd.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Iedereen is er altijd welkom!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De jeugddienst wil kinderen, jongeren, verenigingen, ouders adviseren en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enthousiasmeren over de 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Ninoofse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jeugd.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 jeugddienst realiseert het </a:t>
            </a: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Ninoofs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jeugdbeleid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 en bouwt mee aan een 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kind- en jeugdvriendelijke stad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 waar het fijn is om op te groeien en waar niemand achterblijft.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Je kan bij ons terecht voor informatieverschaffing op maat over kind- en jeugdbeleid.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56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068FEE72-A8F2-430D-816A-843A6F67E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8580"/>
            <a:ext cx="9806730" cy="647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577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8FCFD8C4-30E3-47D8-AD41-02792209B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806730" cy="64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09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A707804B-21E9-49FA-9E09-B8225C161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806730" cy="64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921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DD913A4-E763-4C47-A018-ABA7C87A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06730" cy="64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7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Gastgezinnen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83DEDD6-83F4-4171-A6C0-7B1EEB864B4A}"/>
              </a:ext>
            </a:extLst>
          </p:cNvPr>
          <p:cNvSpPr txBox="1"/>
          <p:nvPr/>
        </p:nvSpPr>
        <p:spPr>
          <a:xfrm>
            <a:off x="663315" y="1349265"/>
            <a:ext cx="9251895" cy="485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Langzaam meer en meer kadering van het verhaal rond opvanggezinnen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Screening van </a:t>
            </a:r>
            <a:r>
              <a:rPr lang="nl-BE" dirty="0" err="1"/>
              <a:t>opvangplaasten</a:t>
            </a:r>
            <a:r>
              <a:rPr lang="nl-BE" dirty="0"/>
              <a:t> noodzakelijk :  “veilig en menswaardige huisvesting”</a:t>
            </a:r>
          </a:p>
          <a:p>
            <a:r>
              <a:rPr lang="nl-BE" dirty="0"/>
              <a:t>		zowel naar ontheemden als naar opvanggezinnen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Cijfers Ninove : </a:t>
            </a:r>
          </a:p>
          <a:p>
            <a:endParaRPr lang="nl-BE" dirty="0"/>
          </a:p>
          <a:p>
            <a:r>
              <a:rPr lang="nl-BE" dirty="0"/>
              <a:t>	79 gezinnen bieden zich aan</a:t>
            </a:r>
          </a:p>
          <a:p>
            <a:endParaRPr lang="nl-BE" dirty="0"/>
          </a:p>
          <a:p>
            <a:r>
              <a:rPr lang="nl-BE" dirty="0"/>
              <a:t>		screening door Sociale Dienst + team Wonen</a:t>
            </a:r>
          </a:p>
          <a:p>
            <a:endParaRPr lang="nl-BE" dirty="0"/>
          </a:p>
          <a:p>
            <a:r>
              <a:rPr lang="nl-BE" dirty="0"/>
              <a:t>	30 gezinnen worden niet weerhouden als gastgezin</a:t>
            </a:r>
          </a:p>
          <a:p>
            <a:endParaRPr lang="nl-BE" dirty="0"/>
          </a:p>
          <a:p>
            <a:r>
              <a:rPr lang="nl-BE" dirty="0"/>
              <a:t>		een 10 tal gezinnen trekt zich terug</a:t>
            </a:r>
          </a:p>
          <a:p>
            <a:r>
              <a:rPr lang="nl-BE" dirty="0"/>
              <a:t>		6 reserve opvanggezinnen reeds gescreend – 8 nog niet gescreend</a:t>
            </a:r>
          </a:p>
          <a:p>
            <a:endParaRPr lang="nl-BE" dirty="0"/>
          </a:p>
          <a:p>
            <a:r>
              <a:rPr lang="nl-BE" dirty="0"/>
              <a:t>	+/- 40 gastgezinnen 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B2D80AD4-14AA-4036-9735-20C288FAF737}"/>
              </a:ext>
            </a:extLst>
          </p:cNvPr>
          <p:cNvCxnSpPr/>
          <p:nvPr/>
        </p:nvCxnSpPr>
        <p:spPr>
          <a:xfrm>
            <a:off x="2266424" y="3803922"/>
            <a:ext cx="0" cy="382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D630195-E281-4ADC-B17E-58CAA9C7063A}"/>
              </a:ext>
            </a:extLst>
          </p:cNvPr>
          <p:cNvCxnSpPr/>
          <p:nvPr/>
        </p:nvCxnSpPr>
        <p:spPr>
          <a:xfrm>
            <a:off x="2266424" y="4988145"/>
            <a:ext cx="0" cy="382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849C51-B346-4168-8B7B-596916BE9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705" y="2632347"/>
            <a:ext cx="34480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0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93782A5-0195-4240-9107-BFC4C8BE1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06730" cy="64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4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Sportdienst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FD1DB10-FB0B-4AAE-8DD9-4FB578422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02423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5656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8E0B44A-6E56-4AB1-9387-010625BAA539}"/>
              </a:ext>
            </a:extLst>
          </p:cNvPr>
          <p:cNvSpPr/>
          <p:nvPr/>
        </p:nvSpPr>
        <p:spPr>
          <a:xfrm>
            <a:off x="1181099" y="1551057"/>
            <a:ext cx="68484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 Ruimtelijke Ordening</a:t>
            </a:r>
          </a:p>
          <a:p>
            <a:pPr>
              <a:defRPr/>
            </a:pP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Ik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vang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gezin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met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vluchtelingen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op in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deel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mijn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woning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wat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moet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ik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endParaRPr lang="nl-BE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7510BF-5DA1-40DA-9157-ABFE4EA9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65" y="5148344"/>
            <a:ext cx="209720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44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Vraag een melding aan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DF1BBF8-CB56-40A8-8F5A-C5ED643E1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615847"/>
              </p:ext>
            </p:extLst>
          </p:nvPr>
        </p:nvGraphicFramePr>
        <p:xfrm>
          <a:off x="3678789" y="1124262"/>
          <a:ext cx="5000124" cy="508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42493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een melding?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105E57C-9D14-44C1-8A31-841FC6170BDD}"/>
              </a:ext>
            </a:extLst>
          </p:cNvPr>
          <p:cNvSpPr txBox="1"/>
          <p:nvPr/>
        </p:nvSpPr>
        <p:spPr>
          <a:xfrm>
            <a:off x="648325" y="1859339"/>
            <a:ext cx="60935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brengt de overheid via een meldingsprocedure op de hoogte van een tijdelijke bijkomende woongelegenheid om vluchtelingen op te vangen.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deze manier kan de overheid bepalen of je aan de voorwaarden voldoet.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1 woning met ondergeschikte woongelegenheid voor de vluchteling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De ondergeschikte woongelegenheid (enkel de private delen voor de vluchtelingen) is maximum 1/3 van de bruto vloeroppervlakte van de volledige woning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Tijdelijk voor maximaal 3 jaar</a:t>
            </a:r>
          </a:p>
        </p:txBody>
      </p:sp>
    </p:spTree>
    <p:extLst>
      <p:ext uri="{BB962C8B-B14F-4D97-AF65-F5344CB8AC3E}">
        <p14:creationId xmlns:p14="http://schemas.microsoft.com/office/powerpoint/2010/main" val="13476977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heb je nodig om een melding te doen?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2132DF7F-DE2A-4D40-9660-433E0D65D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411" y="1007544"/>
            <a:ext cx="7714269" cy="48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922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heb je nodig om een melding te doen?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AED91ABC-B052-4D52-9A35-48981D9FB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821" y="1505144"/>
            <a:ext cx="5419311" cy="38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94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 verduidelijking: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083FAB2-06A6-47FB-A5E8-6E4D9B5993E0}"/>
              </a:ext>
            </a:extLst>
          </p:cNvPr>
          <p:cNvSpPr txBox="1"/>
          <p:nvPr/>
        </p:nvSpPr>
        <p:spPr>
          <a:xfrm>
            <a:off x="678305" y="2274838"/>
            <a:ext cx="60935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1/3 van de totale vloeroppervlakte mag benut worden om aan melding te voldoen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Totale vloeroppervlakte voorgesteld model = 110,5m² x 2 (boven en benedenverdieping) = 221m²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1/3 van 221m² = +/- 73,6m² die mag benut worden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Ruimte voor privégebruik voor de opvang in het voorgesteld model bedraagt 15m²</a:t>
            </a:r>
          </a:p>
          <a:p>
            <a:endParaRPr lang="nl-NL" dirty="0"/>
          </a:p>
          <a:p>
            <a:r>
              <a:rPr lang="nl-NL" dirty="0">
                <a:highlight>
                  <a:srgbClr val="FFFF00"/>
                </a:highlight>
              </a:rPr>
              <a:t>VOLDOET AAN MELDING</a:t>
            </a:r>
          </a:p>
        </p:txBody>
      </p:sp>
    </p:spTree>
    <p:extLst>
      <p:ext uri="{BB962C8B-B14F-4D97-AF65-F5344CB8AC3E}">
        <p14:creationId xmlns:p14="http://schemas.microsoft.com/office/powerpoint/2010/main" val="26161518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endParaRPr lang="nl-BE" sz="3200" dirty="0">
              <a:solidFill>
                <a:srgbClr val="7E9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459AB86-AA39-4C7F-8606-331540CEA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99" r="1818" b="-2"/>
          <a:stretch/>
        </p:blipFill>
        <p:spPr>
          <a:xfrm>
            <a:off x="3052772" y="0"/>
            <a:ext cx="6086455" cy="64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502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Foto’s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89F994-09A3-4900-8B36-2309C801A05C}"/>
              </a:ext>
            </a:extLst>
          </p:cNvPr>
          <p:cNvSpPr txBox="1"/>
          <p:nvPr/>
        </p:nvSpPr>
        <p:spPr>
          <a:xfrm>
            <a:off x="714077" y="3244334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dirty="0"/>
              <a:t>3 foto’s van de buitenkant van het gebouw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396454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Wanneer worden gastgezinnen opengesteld?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A6496C5-F9EF-4FCC-891B-BB7C16973A01}"/>
              </a:ext>
            </a:extLst>
          </p:cNvPr>
          <p:cNvSpPr txBox="1"/>
          <p:nvPr/>
        </p:nvSpPr>
        <p:spPr>
          <a:xfrm>
            <a:off x="663315" y="1335162"/>
            <a:ext cx="96798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2 trajecten :  traject via toewijzing door </a:t>
            </a:r>
            <a:r>
              <a:rPr lang="nl-BE" dirty="0" err="1"/>
              <a:t>Fedasil</a:t>
            </a:r>
            <a:r>
              <a:rPr lang="nl-BE" dirty="0"/>
              <a:t>  + traject via familie/vrienden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Vrij snel vaststelling te Ninove : significante instroom van ontheemden via 2° traject</a:t>
            </a:r>
          </a:p>
          <a:p>
            <a:r>
              <a:rPr lang="nl-BE" dirty="0"/>
              <a:t>	 groeit gestaag</a:t>
            </a:r>
          </a:p>
          <a:p>
            <a:r>
              <a:rPr lang="nl-BE" dirty="0"/>
              <a:t>	vandaag +/- 70 ontheemden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Ook voor deze ontheemden : Stad regierol </a:t>
            </a:r>
          </a:p>
          <a:p>
            <a:r>
              <a:rPr lang="nl-BE" dirty="0"/>
              <a:t>	prognose : voor 50  - 75% ook duurzame opvang te voorzien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D41E16-69E8-4125-B2F9-DEA22FF08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71" y="4111388"/>
            <a:ext cx="41624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76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 vraag je een melding aan?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BE2C3F7F-0D5B-4CB1-A5A5-E17BD0680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50110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49056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Hulp nodig?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8B66CBF-F13C-47DE-854C-27BEE5A20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883909"/>
              </p:ext>
            </p:extLst>
          </p:nvPr>
        </p:nvGraphicFramePr>
        <p:xfrm>
          <a:off x="1998064" y="2051511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71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Vang je vluchtelingen op een andere manier op?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7854EE0-6A8C-4196-AE05-77DEA1A5C3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365215"/>
              </p:ext>
            </p:extLst>
          </p:nvPr>
        </p:nvGraphicFramePr>
        <p:xfrm>
          <a:off x="805429" y="1332597"/>
          <a:ext cx="9109781" cy="463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95916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8E0B44A-6E56-4AB1-9387-010625BAA539}"/>
              </a:ext>
            </a:extLst>
          </p:cNvPr>
          <p:cNvSpPr/>
          <p:nvPr/>
        </p:nvSpPr>
        <p:spPr>
          <a:xfrm>
            <a:off x="1181099" y="1551057"/>
            <a:ext cx="6848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Netwerkmoment</a:t>
            </a:r>
            <a:endParaRPr lang="nl-BE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7510BF-5DA1-40DA-9157-ABFE4EA9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65" y="5148344"/>
            <a:ext cx="209720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8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Gastgezinnen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AC5CB-1E02-453F-913D-C16EC249DC88}"/>
              </a:ext>
            </a:extLst>
          </p:cNvPr>
          <p:cNvSpPr txBox="1"/>
          <p:nvPr/>
        </p:nvSpPr>
        <p:spPr>
          <a:xfrm>
            <a:off x="438461" y="1094281"/>
            <a:ext cx="1095406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Duurzame opvang creëren : geen evidentie </a:t>
            </a:r>
          </a:p>
          <a:p>
            <a:r>
              <a:rPr lang="nl-BE" dirty="0"/>
              <a:t>	patrimonium</a:t>
            </a:r>
          </a:p>
          <a:p>
            <a:r>
              <a:rPr lang="nl-BE" dirty="0"/>
              <a:t>	vrijwel niet gebruikt (weinig impact naar de burger)</a:t>
            </a:r>
          </a:p>
          <a:p>
            <a:r>
              <a:rPr lang="nl-BE" dirty="0"/>
              <a:t>	ombouw naar wooneenheden noodzakelijk</a:t>
            </a:r>
          </a:p>
          <a:p>
            <a:r>
              <a:rPr lang="nl-BE" dirty="0"/>
              <a:t>	=&gt; vraagt tijd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Begeleiding van ontheemden + gastgezinnen : inzet van medewerkers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Permanentie : 24/24 – 7/7 in kader van matching en noodgevallen</a:t>
            </a:r>
          </a:p>
          <a:p>
            <a:endParaRPr lang="nl-BE" dirty="0"/>
          </a:p>
          <a:p>
            <a:r>
              <a:rPr lang="nl-BE" dirty="0"/>
              <a:t> =&gt; hanteren voorzichtigheidsprincipe in openstellen van opvangplaatsen</a:t>
            </a:r>
          </a:p>
          <a:p>
            <a:r>
              <a:rPr lang="nl-BE" dirty="0"/>
              <a:t>	beter langzaam en beheersbaar</a:t>
            </a:r>
          </a:p>
          <a:p>
            <a:r>
              <a:rPr lang="nl-BE" dirty="0"/>
              <a:t>	niemand is gebaat bij een oncontroleerbare situatie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Vorige week : eerste noodopvangen / plaatsen bij gastgezinnen opengesteld naar </a:t>
            </a:r>
            <a:r>
              <a:rPr lang="nl-BE" dirty="0" err="1"/>
              <a:t>Fedasil</a:t>
            </a:r>
            <a:endParaRPr lang="nl-BE" dirty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Gisteren ingevuld – 8 personen</a:t>
            </a:r>
          </a:p>
        </p:txBody>
      </p:sp>
    </p:spTree>
    <p:extLst>
      <p:ext uri="{BB962C8B-B14F-4D97-AF65-F5344CB8AC3E}">
        <p14:creationId xmlns:p14="http://schemas.microsoft.com/office/powerpoint/2010/main" val="148100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2DA2037-8211-4155-975E-5A1E2DA4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036"/>
            <a:ext cx="12192000" cy="584069"/>
          </a:xfrm>
        </p:spPr>
        <p:txBody>
          <a:bodyPr>
            <a:normAutofit fontScale="85000" lnSpcReduction="10000"/>
          </a:bodyPr>
          <a:lstStyle/>
          <a:p>
            <a:r>
              <a:rPr lang="nl-NL" sz="3200" dirty="0">
                <a:solidFill>
                  <a:srgbClr val="7E9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verloopt de toewijzing van ontheemden aan een gastgezin?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54811-EC56-49B8-9E1C-0133EBA2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10" y="5520107"/>
            <a:ext cx="2024820" cy="1337892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CEC398EB-4D2F-4915-8A19-FBB3A8E577F1}"/>
              </a:ext>
            </a:extLst>
          </p:cNvPr>
          <p:cNvSpPr/>
          <p:nvPr/>
        </p:nvSpPr>
        <p:spPr>
          <a:xfrm>
            <a:off x="0" y="6453414"/>
            <a:ext cx="9806730" cy="404585"/>
          </a:xfrm>
          <a:prstGeom prst="rect">
            <a:avLst/>
          </a:prstGeom>
          <a:solidFill>
            <a:srgbClr val="71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56A7BC8-A924-443B-A67D-4148828788C5}"/>
              </a:ext>
            </a:extLst>
          </p:cNvPr>
          <p:cNvSpPr txBox="1"/>
          <p:nvPr/>
        </p:nvSpPr>
        <p:spPr>
          <a:xfrm>
            <a:off x="521016" y="1443841"/>
            <a:ext cx="111499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Gastgezin wordt  geregistreerd in </a:t>
            </a:r>
            <a:r>
              <a:rPr lang="nl-BE" dirty="0" err="1"/>
              <a:t>Housingtool</a:t>
            </a:r>
            <a:r>
              <a:rPr lang="nl-BE" dirty="0"/>
              <a:t> Federale overheid</a:t>
            </a:r>
          </a:p>
          <a:p>
            <a:endParaRPr lang="nl-BE" dirty="0"/>
          </a:p>
          <a:p>
            <a:r>
              <a:rPr lang="nl-BE" dirty="0"/>
              <a:t>	hoeveel opvangplaatsen + korte beschrijving (bv aparte woning / woningdelen)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Fedasil</a:t>
            </a:r>
            <a:r>
              <a:rPr lang="nl-BE" dirty="0"/>
              <a:t> doet matching en contacteert Sociaal Huis 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242424"/>
                </a:solidFill>
                <a:effectLst/>
                <a:latin typeface="-apple-system"/>
              </a:rPr>
              <a:t>SH </a:t>
            </a:r>
            <a:r>
              <a:rPr lang="nl-BE" dirty="0">
                <a:solidFill>
                  <a:srgbClr val="242424"/>
                </a:solidFill>
                <a:latin typeface="-apple-system"/>
              </a:rPr>
              <a:t>contacteert </a:t>
            </a:r>
            <a:r>
              <a:rPr lang="nl-BE" b="0" i="0" dirty="0">
                <a:solidFill>
                  <a:srgbClr val="242424"/>
                </a:solidFill>
                <a:effectLst/>
                <a:latin typeface="-apple-system"/>
              </a:rPr>
              <a:t>het gastgezin om matching af te spreken</a:t>
            </a:r>
          </a:p>
          <a:p>
            <a:endParaRPr lang="nl-BE" dirty="0">
              <a:solidFill>
                <a:srgbClr val="242424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242424"/>
                </a:solidFill>
                <a:latin typeface="-apple-system"/>
              </a:rPr>
              <a:t>Moment van </a:t>
            </a:r>
            <a:r>
              <a:rPr lang="nl-BE" b="0" i="0" dirty="0">
                <a:solidFill>
                  <a:srgbClr val="242424"/>
                </a:solidFill>
                <a:effectLst/>
                <a:latin typeface="-apple-system"/>
              </a:rPr>
              <a:t>matching: locatie van het SH </a:t>
            </a:r>
          </a:p>
          <a:p>
            <a:r>
              <a:rPr lang="nl-BE" b="0" i="0" dirty="0">
                <a:solidFill>
                  <a:srgbClr val="242424"/>
                </a:solidFill>
                <a:effectLst/>
                <a:latin typeface="-apple-system"/>
              </a:rPr>
              <a:t>	info gegeven </a:t>
            </a:r>
            <a:endParaRPr lang="nl-BE" dirty="0">
              <a:solidFill>
                <a:srgbClr val="242424"/>
              </a:solidFill>
              <a:latin typeface="-apple-system"/>
            </a:endParaRPr>
          </a:p>
          <a:p>
            <a:endParaRPr lang="nl-BE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242424"/>
                </a:solidFill>
                <a:latin typeface="-apple-system"/>
              </a:rPr>
              <a:t>G</a:t>
            </a:r>
            <a:r>
              <a:rPr lang="nl-BE" b="0" i="0" dirty="0">
                <a:solidFill>
                  <a:srgbClr val="242424"/>
                </a:solidFill>
                <a:effectLst/>
                <a:latin typeface="-apple-system"/>
              </a:rPr>
              <a:t>astgezin neemt zijn gasten mee</a:t>
            </a:r>
            <a:endParaRPr lang="nl-BE" dirty="0"/>
          </a:p>
          <a:p>
            <a:r>
              <a:rPr lang="nl-BE" b="1" i="0" cap="all" dirty="0">
                <a:solidFill>
                  <a:srgbClr val="000000"/>
                </a:solidFill>
                <a:effectLst/>
                <a:latin typeface="Merriweather Sans" pitchFamily="2" charset="0"/>
              </a:rPr>
              <a:t>	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C24661-0A55-4626-AB74-012A63FA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442" y="3011960"/>
            <a:ext cx="2095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0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2755</Words>
  <Application>Microsoft Office PowerPoint</Application>
  <PresentationFormat>Breedbeeld</PresentationFormat>
  <Paragraphs>416</Paragraphs>
  <Slides>73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73</vt:i4>
      </vt:variant>
    </vt:vector>
  </HeadingPairs>
  <TitlesOfParts>
    <vt:vector size="80" baseType="lpstr">
      <vt:lpstr>-apple-system</vt:lpstr>
      <vt:lpstr>Arial</vt:lpstr>
      <vt:lpstr>Calibri</vt:lpstr>
      <vt:lpstr>Calibri Light</vt:lpstr>
      <vt:lpstr>Merriweather Sans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Registratie in Brussel</vt:lpstr>
      <vt:lpstr>PowerPoint-presentatie</vt:lpstr>
      <vt:lpstr>1e aanmelding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Smet Valery</dc:creator>
  <cp:lastModifiedBy>De Landsheere Lisa</cp:lastModifiedBy>
  <cp:revision>149</cp:revision>
  <dcterms:created xsi:type="dcterms:W3CDTF">2019-03-28T09:06:58Z</dcterms:created>
  <dcterms:modified xsi:type="dcterms:W3CDTF">2022-04-27T16:41:25Z</dcterms:modified>
</cp:coreProperties>
</file>